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5" r:id="rId3"/>
    <p:sldId id="257" r:id="rId4"/>
    <p:sldId id="267" r:id="rId5"/>
    <p:sldId id="268" r:id="rId6"/>
    <p:sldId id="261" r:id="rId7"/>
    <p:sldId id="262" r:id="rId8"/>
    <p:sldId id="259" r:id="rId9"/>
    <p:sldId id="260" r:id="rId10"/>
    <p:sldId id="269" r:id="rId11"/>
    <p:sldId id="270" r:id="rId12"/>
    <p:sldId id="265" r:id="rId13"/>
    <p:sldId id="271" r:id="rId14"/>
    <p:sldId id="272" r:id="rId15"/>
    <p:sldId id="266" r:id="rId16"/>
    <p:sldId id="273" r:id="rId17"/>
    <p:sldId id="274" r:id="rId18"/>
    <p:sldId id="276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6D6D"/>
    <a:srgbClr val="023D62"/>
    <a:srgbClr val="53636D"/>
    <a:srgbClr val="012A39"/>
    <a:srgbClr val="012135"/>
    <a:srgbClr val="3A3F44"/>
    <a:srgbClr val="02435A"/>
    <a:srgbClr val="3A5A7E"/>
    <a:srgbClr val="567090"/>
    <a:srgbClr val="01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5416DF-6419-430F-9A9F-EDFF7DE96FDB}" v="257" dt="2020-09-09T13:10:00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2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骁睿 李" userId="47420079b4241540" providerId="LiveId" clId="{EEC87527-5595-49C1-B47D-944F7B97BA51}"/>
    <pc:docChg chg="undo redo custSel addSld delSld modSld modMainMaster">
      <pc:chgData name="骁睿 李" userId="47420079b4241540" providerId="LiveId" clId="{EEC87527-5595-49C1-B47D-944F7B97BA51}" dt="2020-09-05T11:36:41.157" v="2110"/>
      <pc:docMkLst>
        <pc:docMk/>
      </pc:docMkLst>
      <pc:sldChg chg="addSp delSp modSp mod modTransition">
        <pc:chgData name="骁睿 李" userId="47420079b4241540" providerId="LiveId" clId="{EEC87527-5595-49C1-B47D-944F7B97BA51}" dt="2020-09-05T11:36:41.157" v="2110"/>
        <pc:sldMkLst>
          <pc:docMk/>
          <pc:sldMk cId="3529108286" sldId="256"/>
        </pc:sldMkLst>
        <pc:spChg chg="add del mod">
          <ac:chgData name="骁睿 李" userId="47420079b4241540" providerId="LiveId" clId="{EEC87527-5595-49C1-B47D-944F7B97BA51}" dt="2020-09-05T09:23:26.264" v="10" actId="21"/>
          <ac:spMkLst>
            <pc:docMk/>
            <pc:sldMk cId="3529108286" sldId="256"/>
            <ac:spMk id="2" creationId="{375A6FA9-C9CD-4893-B926-4C06687C545E}"/>
          </ac:spMkLst>
        </pc:spChg>
        <pc:grpChg chg="del mod">
          <ac:chgData name="骁睿 李" userId="47420079b4241540" providerId="LiveId" clId="{EEC87527-5595-49C1-B47D-944F7B97BA51}" dt="2020-09-05T11:24:56.025" v="775"/>
          <ac:grpSpMkLst>
            <pc:docMk/>
            <pc:sldMk cId="3529108286" sldId="256"/>
            <ac:grpSpMk id="19" creationId="{9FF21014-9558-436D-88C1-67CBAA4ED9D2}"/>
          </ac:grpSpMkLst>
        </pc:grpChg>
        <pc:grpChg chg="del mod">
          <ac:chgData name="骁睿 李" userId="47420079b4241540" providerId="LiveId" clId="{EEC87527-5595-49C1-B47D-944F7B97BA51}" dt="2020-09-05T11:24:56.019" v="770"/>
          <ac:grpSpMkLst>
            <pc:docMk/>
            <pc:sldMk cId="3529108286" sldId="256"/>
            <ac:grpSpMk id="24" creationId="{B8C2BBC5-D972-4B23-8F54-E0E69D57BEAB}"/>
          </ac:grpSpMkLst>
        </pc:grpChg>
        <pc:grpChg chg="del mod">
          <ac:chgData name="骁睿 李" userId="47420079b4241540" providerId="LiveId" clId="{EEC87527-5595-49C1-B47D-944F7B97BA51}" dt="2020-09-05T11:25:22.863" v="836"/>
          <ac:grpSpMkLst>
            <pc:docMk/>
            <pc:sldMk cId="3529108286" sldId="256"/>
            <ac:grpSpMk id="32" creationId="{B26ACB15-27F1-49A9-BBEA-CCF7F4B5C424}"/>
          </ac:grpSpMkLst>
        </pc:grpChg>
        <pc:grpChg chg="del mod">
          <ac:chgData name="骁睿 李" userId="47420079b4241540" providerId="LiveId" clId="{EEC87527-5595-49C1-B47D-944F7B97BA51}" dt="2020-09-05T11:25:22.863" v="835"/>
          <ac:grpSpMkLst>
            <pc:docMk/>
            <pc:sldMk cId="3529108286" sldId="256"/>
            <ac:grpSpMk id="56" creationId="{AC12C981-25FC-4C9A-B4E4-D135F43B03AE}"/>
          </ac:grpSpMkLst>
        </pc:grpChg>
        <pc:grpChg chg="del mod">
          <ac:chgData name="骁睿 李" userId="47420079b4241540" providerId="LiveId" clId="{EEC87527-5595-49C1-B47D-944F7B97BA51}" dt="2020-09-05T11:25:32.443" v="854"/>
          <ac:grpSpMkLst>
            <pc:docMk/>
            <pc:sldMk cId="3529108286" sldId="256"/>
            <ac:grpSpMk id="66" creationId="{DC837683-97B9-428B-A35C-4B634D7C3365}"/>
          </ac:grpSpMkLst>
        </pc:grpChg>
        <pc:grpChg chg="del mod">
          <ac:chgData name="骁睿 李" userId="47420079b4241540" providerId="LiveId" clId="{EEC87527-5595-49C1-B47D-944F7B97BA51}" dt="2020-09-05T11:25:58.750" v="936"/>
          <ac:grpSpMkLst>
            <pc:docMk/>
            <pc:sldMk cId="3529108286" sldId="256"/>
            <ac:grpSpMk id="67" creationId="{FA9CC10E-8064-4ED1-B947-765DCA35F98A}"/>
          </ac:grpSpMkLst>
        </pc:grpChg>
        <pc:grpChg chg="del mod">
          <ac:chgData name="骁睿 李" userId="47420079b4241540" providerId="LiveId" clId="{EEC87527-5595-49C1-B47D-944F7B97BA51}" dt="2020-09-05T11:25:58.752" v="940"/>
          <ac:grpSpMkLst>
            <pc:docMk/>
            <pc:sldMk cId="3529108286" sldId="256"/>
            <ac:grpSpMk id="73" creationId="{A1D8D55A-555A-46E2-BE40-5F4D234B1FC1}"/>
          </ac:grpSpMkLst>
        </pc:grpChg>
        <pc:grpChg chg="del mod">
          <ac:chgData name="骁睿 李" userId="47420079b4241540" providerId="LiveId" clId="{EEC87527-5595-49C1-B47D-944F7B97BA51}" dt="2020-09-05T11:25:44.596" v="880"/>
          <ac:grpSpMkLst>
            <pc:docMk/>
            <pc:sldMk cId="3529108286" sldId="256"/>
            <ac:grpSpMk id="87" creationId="{34C5622B-52BB-4EB5-BDA4-A1E014AF99DA}"/>
          </ac:grpSpMkLst>
        </pc:grpChg>
        <pc:grpChg chg="del mod">
          <ac:chgData name="骁睿 李" userId="47420079b4241540" providerId="LiveId" clId="{EEC87527-5595-49C1-B47D-944F7B97BA51}" dt="2020-09-05T11:25:55.906" v="905"/>
          <ac:grpSpMkLst>
            <pc:docMk/>
            <pc:sldMk cId="3529108286" sldId="256"/>
            <ac:grpSpMk id="100" creationId="{352A2429-0FE8-4CAA-8CF8-FA39C3042DA4}"/>
          </ac:grpSpMkLst>
        </pc:grpChg>
        <pc:grpChg chg="del mod">
          <ac:chgData name="骁睿 李" userId="47420079b4241540" providerId="LiveId" clId="{EEC87527-5595-49C1-B47D-944F7B97BA51}" dt="2020-09-05T11:25:58.750" v="937"/>
          <ac:grpSpMkLst>
            <pc:docMk/>
            <pc:sldMk cId="3529108286" sldId="256"/>
            <ac:grpSpMk id="111" creationId="{E17C9812-A009-4967-A00F-F4768A9901FA}"/>
          </ac:grpSpMkLst>
        </pc:grpChg>
        <pc:grpChg chg="del mod">
          <ac:chgData name="骁睿 李" userId="47420079b4241540" providerId="LiveId" clId="{EEC87527-5595-49C1-B47D-944F7B97BA51}" dt="2020-09-05T11:26:13.082" v="972"/>
          <ac:grpSpMkLst>
            <pc:docMk/>
            <pc:sldMk cId="3529108286" sldId="256"/>
            <ac:grpSpMk id="118" creationId="{076B95E6-15E0-40E2-9D98-66A642A444A7}"/>
          </ac:grpSpMkLst>
        </pc:grpChg>
        <pc:grpChg chg="del mod">
          <ac:chgData name="骁睿 李" userId="47420079b4241540" providerId="LiveId" clId="{EEC87527-5595-49C1-B47D-944F7B97BA51}" dt="2020-09-05T11:27:13.003" v="1075"/>
          <ac:grpSpMkLst>
            <pc:docMk/>
            <pc:sldMk cId="3529108286" sldId="256"/>
            <ac:grpSpMk id="142" creationId="{697BC75B-CE00-40A6-88CD-BB21362EA7AD}"/>
          </ac:grpSpMkLst>
        </pc:grpChg>
        <pc:grpChg chg="del mod">
          <ac:chgData name="骁睿 李" userId="47420079b4241540" providerId="LiveId" clId="{EEC87527-5595-49C1-B47D-944F7B97BA51}" dt="2020-09-05T11:26:23.123" v="998"/>
          <ac:grpSpMkLst>
            <pc:docMk/>
            <pc:sldMk cId="3529108286" sldId="256"/>
            <ac:grpSpMk id="156" creationId="{EDE5B7C0-76F6-43BE-85E6-B72E38A0B75F}"/>
          </ac:grpSpMkLst>
        </pc:grpChg>
        <pc:grpChg chg="del mod">
          <ac:chgData name="骁睿 李" userId="47420079b4241540" providerId="LiveId" clId="{EEC87527-5595-49C1-B47D-944F7B97BA51}" dt="2020-09-05T11:26:23.120" v="991"/>
          <ac:grpSpMkLst>
            <pc:docMk/>
            <pc:sldMk cId="3529108286" sldId="256"/>
            <ac:grpSpMk id="157" creationId="{36FC80BF-1F01-4A23-A30B-F71BFC8E4FF2}"/>
          </ac:grpSpMkLst>
        </pc:grpChg>
        <pc:grpChg chg="del mod">
          <ac:chgData name="骁睿 李" userId="47420079b4241540" providerId="LiveId" clId="{EEC87527-5595-49C1-B47D-944F7B97BA51}" dt="2020-09-05T11:26:37.988" v="1019"/>
          <ac:grpSpMkLst>
            <pc:docMk/>
            <pc:sldMk cId="3529108286" sldId="256"/>
            <ac:grpSpMk id="168" creationId="{C29A15C9-0D3B-490D-BCF3-D64BDCDA48A5}"/>
          </ac:grpSpMkLst>
        </pc:grpChg>
        <pc:grpChg chg="del mod">
          <ac:chgData name="骁睿 李" userId="47420079b4241540" providerId="LiveId" clId="{EEC87527-5595-49C1-B47D-944F7B97BA51}" dt="2020-09-05T11:27:21.235" v="1150"/>
          <ac:grpSpMkLst>
            <pc:docMk/>
            <pc:sldMk cId="3529108286" sldId="256"/>
            <ac:grpSpMk id="179" creationId="{1A5C2C90-C61F-413E-B583-39A50FD2E75C}"/>
          </ac:grpSpMkLst>
        </pc:grpChg>
        <pc:grpChg chg="del mod">
          <ac:chgData name="骁睿 李" userId="47420079b4241540" providerId="LiveId" clId="{EEC87527-5595-49C1-B47D-944F7B97BA51}" dt="2020-09-05T11:27:07.020" v="1064"/>
          <ac:grpSpMkLst>
            <pc:docMk/>
            <pc:sldMk cId="3529108286" sldId="256"/>
            <ac:grpSpMk id="199" creationId="{849F0447-9DC6-4C28-BB70-C43B5348BFDA}"/>
          </ac:grpSpMkLst>
        </pc:grpChg>
        <pc:grpChg chg="del mod">
          <ac:chgData name="骁睿 李" userId="47420079b4241540" providerId="LiveId" clId="{EEC87527-5595-49C1-B47D-944F7B97BA51}" dt="2020-09-05T11:27:13.003" v="1075"/>
          <ac:grpSpMkLst>
            <pc:docMk/>
            <pc:sldMk cId="3529108286" sldId="256"/>
            <ac:grpSpMk id="200" creationId="{C2EA07D7-369B-4C94-BC14-6BA279F86F2C}"/>
          </ac:grpSpMkLst>
        </pc:grpChg>
        <pc:grpChg chg="del mod">
          <ac:chgData name="骁睿 李" userId="47420079b4241540" providerId="LiveId" clId="{EEC87527-5595-49C1-B47D-944F7B97BA51}" dt="2020-09-05T11:27:13.003" v="1075"/>
          <ac:grpSpMkLst>
            <pc:docMk/>
            <pc:sldMk cId="3529108286" sldId="256"/>
            <ac:grpSpMk id="213" creationId="{DD08A288-0934-4174-B841-B696FFB76F04}"/>
          </ac:grpSpMkLst>
        </pc:grpChg>
        <pc:grpChg chg="del mod">
          <ac:chgData name="骁睿 李" userId="47420079b4241540" providerId="LiveId" clId="{EEC87527-5595-49C1-B47D-944F7B97BA51}" dt="2020-09-05T11:27:21.237" v="1154"/>
          <ac:grpSpMkLst>
            <pc:docMk/>
            <pc:sldMk cId="3529108286" sldId="256"/>
            <ac:grpSpMk id="224" creationId="{C5E70E1F-1F2E-41C9-883A-E75F205F009A}"/>
          </ac:grpSpMkLst>
        </pc:grpChg>
        <pc:grpChg chg="del mod">
          <ac:chgData name="骁睿 李" userId="47420079b4241540" providerId="LiveId" clId="{EEC87527-5595-49C1-B47D-944F7B97BA51}" dt="2020-09-05T11:27:31.466" v="1170"/>
          <ac:grpSpMkLst>
            <pc:docMk/>
            <pc:sldMk cId="3529108286" sldId="256"/>
            <ac:grpSpMk id="233" creationId="{39567456-A7A8-4403-BA29-ADC8B96A721B}"/>
          </ac:grpSpMkLst>
        </pc:grpChg>
        <pc:grpChg chg="del mod">
          <ac:chgData name="骁睿 李" userId="47420079b4241540" providerId="LiveId" clId="{EEC87527-5595-49C1-B47D-944F7B97BA51}" dt="2020-09-05T11:27:32.602" v="1173"/>
          <ac:grpSpMkLst>
            <pc:docMk/>
            <pc:sldMk cId="3529108286" sldId="256"/>
            <ac:grpSpMk id="239" creationId="{4D100D15-A6A8-47DC-BA52-CF054C003C12}"/>
          </ac:grpSpMkLst>
        </pc:grpChg>
        <pc:grpChg chg="del mod">
          <ac:chgData name="骁睿 李" userId="47420079b4241540" providerId="LiveId" clId="{EEC87527-5595-49C1-B47D-944F7B97BA51}" dt="2020-09-05T11:28:11.482" v="1268"/>
          <ac:grpSpMkLst>
            <pc:docMk/>
            <pc:sldMk cId="3529108286" sldId="256"/>
            <ac:grpSpMk id="242" creationId="{DEE964CC-BC36-4241-8175-B08C71E75A08}"/>
          </ac:grpSpMkLst>
        </pc:grpChg>
        <pc:grpChg chg="del mod">
          <ac:chgData name="骁睿 李" userId="47420079b4241540" providerId="LiveId" clId="{EEC87527-5595-49C1-B47D-944F7B97BA51}" dt="2020-09-05T11:27:44.291" v="1189"/>
          <ac:grpSpMkLst>
            <pc:docMk/>
            <pc:sldMk cId="3529108286" sldId="256"/>
            <ac:grpSpMk id="247" creationId="{33F6A614-EBAE-42AE-A9FA-8F13242BAEC8}"/>
          </ac:grpSpMkLst>
        </pc:grpChg>
        <pc:grpChg chg="del mod">
          <ac:chgData name="骁睿 李" userId="47420079b4241540" providerId="LiveId" clId="{EEC87527-5595-49C1-B47D-944F7B97BA51}" dt="2020-09-05T11:28:11.479" v="1265"/>
          <ac:grpSpMkLst>
            <pc:docMk/>
            <pc:sldMk cId="3529108286" sldId="256"/>
            <ac:grpSpMk id="258" creationId="{9B76175E-DDB2-4EF3-817A-FD986540DD99}"/>
          </ac:grpSpMkLst>
        </pc:grpChg>
        <pc:grpChg chg="del mod">
          <ac:chgData name="骁睿 李" userId="47420079b4241540" providerId="LiveId" clId="{EEC87527-5595-49C1-B47D-944F7B97BA51}" dt="2020-09-05T11:28:06.690" v="1248"/>
          <ac:grpSpMkLst>
            <pc:docMk/>
            <pc:sldMk cId="3529108286" sldId="256"/>
            <ac:grpSpMk id="259" creationId="{1B4E9390-9DA3-4FDD-8749-9445263684F2}"/>
          </ac:grpSpMkLst>
        </pc:grpChg>
        <pc:grpChg chg="del mod">
          <ac:chgData name="骁睿 李" userId="47420079b4241540" providerId="LiveId" clId="{EEC87527-5595-49C1-B47D-944F7B97BA51}" dt="2020-09-05T11:27:48.818" v="1196"/>
          <ac:grpSpMkLst>
            <pc:docMk/>
            <pc:sldMk cId="3529108286" sldId="256"/>
            <ac:grpSpMk id="263" creationId="{2A840FA8-D03F-4D0B-A60F-D0CB55AD0AA2}"/>
          </ac:grpSpMkLst>
        </pc:grpChg>
        <pc:grpChg chg="del mod">
          <ac:chgData name="骁睿 李" userId="47420079b4241540" providerId="LiveId" clId="{EEC87527-5595-49C1-B47D-944F7B97BA51}" dt="2020-09-05T11:27:50.110" v="1199"/>
          <ac:grpSpMkLst>
            <pc:docMk/>
            <pc:sldMk cId="3529108286" sldId="256"/>
            <ac:grpSpMk id="266" creationId="{F5258DB6-C313-4CDB-B151-D7E6E7B96E94}"/>
          </ac:grpSpMkLst>
        </pc:grpChg>
        <pc:grpChg chg="del mod">
          <ac:chgData name="骁睿 李" userId="47420079b4241540" providerId="LiveId" clId="{EEC87527-5595-49C1-B47D-944F7B97BA51}" dt="2020-09-05T11:27:51.288" v="1201"/>
          <ac:grpSpMkLst>
            <pc:docMk/>
            <pc:sldMk cId="3529108286" sldId="256"/>
            <ac:grpSpMk id="269" creationId="{24E510AC-8F90-4E9B-8DBC-36219A80A8CB}"/>
          </ac:grpSpMkLst>
        </pc:grpChg>
        <pc:grpChg chg="del mod">
          <ac:chgData name="骁睿 李" userId="47420079b4241540" providerId="LiveId" clId="{EEC87527-5595-49C1-B47D-944F7B97BA51}" dt="2020-09-05T11:27:55.943" v="1209"/>
          <ac:grpSpMkLst>
            <pc:docMk/>
            <pc:sldMk cId="3529108286" sldId="256"/>
            <ac:grpSpMk id="271" creationId="{58DB8774-938C-4906-B0BC-A3388A653638}"/>
          </ac:grpSpMkLst>
        </pc:grpChg>
        <pc:grpChg chg="del mod">
          <ac:chgData name="骁睿 李" userId="47420079b4241540" providerId="LiveId" clId="{EEC87527-5595-49C1-B47D-944F7B97BA51}" dt="2020-09-05T11:28:14.759" v="1276"/>
          <ac:grpSpMkLst>
            <pc:docMk/>
            <pc:sldMk cId="3529108286" sldId="256"/>
            <ac:grpSpMk id="279" creationId="{677E894D-A28B-4D13-AD46-3F6EA41A5108}"/>
          </ac:grpSpMkLst>
        </pc:grpChg>
        <pc:grpChg chg="del mod">
          <ac:chgData name="骁睿 李" userId="47420079b4241540" providerId="LiveId" clId="{EEC87527-5595-49C1-B47D-944F7B97BA51}" dt="2020-09-05T11:28:40.852" v="1348"/>
          <ac:grpSpMkLst>
            <pc:docMk/>
            <pc:sldMk cId="3529108286" sldId="256"/>
            <ac:grpSpMk id="306" creationId="{C0D1EA3D-4015-40D8-9FB0-86DB99F3B309}"/>
          </ac:grpSpMkLst>
        </pc:grpChg>
        <pc:grpChg chg="del mod">
          <ac:chgData name="骁睿 李" userId="47420079b4241540" providerId="LiveId" clId="{EEC87527-5595-49C1-B47D-944F7B97BA51}" dt="2020-09-05T11:28:40.854" v="1350"/>
          <ac:grpSpMkLst>
            <pc:docMk/>
            <pc:sldMk cId="3529108286" sldId="256"/>
            <ac:grpSpMk id="329" creationId="{B9DE4F44-338A-4C1C-9D3E-2B8C8A7A6881}"/>
          </ac:grpSpMkLst>
        </pc:grpChg>
        <pc:grpChg chg="del mod">
          <ac:chgData name="骁睿 李" userId="47420079b4241540" providerId="LiveId" clId="{EEC87527-5595-49C1-B47D-944F7B97BA51}" dt="2020-09-05T11:28:56.406" v="1407"/>
          <ac:grpSpMkLst>
            <pc:docMk/>
            <pc:sldMk cId="3529108286" sldId="256"/>
            <ac:grpSpMk id="358" creationId="{B1DED5F8-62BE-4F2E-A78A-637C3D3D25AB}"/>
          </ac:grpSpMkLst>
        </pc:grpChg>
        <pc:grpChg chg="del mod">
          <ac:chgData name="骁睿 李" userId="47420079b4241540" providerId="LiveId" clId="{EEC87527-5595-49C1-B47D-944F7B97BA51}" dt="2020-09-05T11:29:14.995" v="1435"/>
          <ac:grpSpMkLst>
            <pc:docMk/>
            <pc:sldMk cId="3529108286" sldId="256"/>
            <ac:grpSpMk id="362" creationId="{D9030676-14BF-46C1-85D7-68BCCDE0E84C}"/>
          </ac:grpSpMkLst>
        </pc:grpChg>
        <pc:grpChg chg="del mod">
          <ac:chgData name="骁睿 李" userId="47420079b4241540" providerId="LiveId" clId="{EEC87527-5595-49C1-B47D-944F7B97BA51}" dt="2020-09-05T11:29:14.998" v="1442"/>
          <ac:grpSpMkLst>
            <pc:docMk/>
            <pc:sldMk cId="3529108286" sldId="256"/>
            <ac:grpSpMk id="371" creationId="{2E43A2CE-3A29-4263-B4F0-692025564983}"/>
          </ac:grpSpMkLst>
        </pc:grpChg>
        <pc:grpChg chg="del mod">
          <ac:chgData name="骁睿 李" userId="47420079b4241540" providerId="LiveId" clId="{EEC87527-5595-49C1-B47D-944F7B97BA51}" dt="2020-09-05T11:29:14.997" v="1439"/>
          <ac:grpSpMkLst>
            <pc:docMk/>
            <pc:sldMk cId="3529108286" sldId="256"/>
            <ac:grpSpMk id="372" creationId="{197463AA-C315-4837-B82A-31F26730F1BB}"/>
          </ac:grpSpMkLst>
        </pc:grpChg>
        <pc:grpChg chg="del mod">
          <ac:chgData name="骁睿 李" userId="47420079b4241540" providerId="LiveId" clId="{EEC87527-5595-49C1-B47D-944F7B97BA51}" dt="2020-09-05T11:29:14.997" v="1438"/>
          <ac:grpSpMkLst>
            <pc:docMk/>
            <pc:sldMk cId="3529108286" sldId="256"/>
            <ac:grpSpMk id="377" creationId="{02CB8210-326C-4BCF-8E3D-B2E9183210F9}"/>
          </ac:grpSpMkLst>
        </pc:grpChg>
        <pc:grpChg chg="del mod">
          <ac:chgData name="骁睿 李" userId="47420079b4241540" providerId="LiveId" clId="{EEC87527-5595-49C1-B47D-944F7B97BA51}" dt="2020-09-05T11:29:14.995" v="1433"/>
          <ac:grpSpMkLst>
            <pc:docMk/>
            <pc:sldMk cId="3529108286" sldId="256"/>
            <ac:grpSpMk id="380" creationId="{FB10BBBF-3AD5-40A6-9BF8-17B261897F4E}"/>
          </ac:grpSpMkLst>
        </pc:grpChg>
        <pc:grpChg chg="del mod">
          <ac:chgData name="骁睿 李" userId="47420079b4241540" providerId="LiveId" clId="{EEC87527-5595-49C1-B47D-944F7B97BA51}" dt="2020-09-05T11:29:26.709" v="1461"/>
          <ac:grpSpMkLst>
            <pc:docMk/>
            <pc:sldMk cId="3529108286" sldId="256"/>
            <ac:grpSpMk id="383" creationId="{E21EE80B-922A-4974-B906-462875B4133A}"/>
          </ac:grpSpMkLst>
        </pc:grpChg>
        <pc:grpChg chg="del mod">
          <ac:chgData name="骁睿 李" userId="47420079b4241540" providerId="LiveId" clId="{EEC87527-5595-49C1-B47D-944F7B97BA51}" dt="2020-09-05T11:29:26.712" v="1467"/>
          <ac:grpSpMkLst>
            <pc:docMk/>
            <pc:sldMk cId="3529108286" sldId="256"/>
            <ac:grpSpMk id="392" creationId="{B3E1F5AD-082B-4B66-9101-2D1DF127C8A4}"/>
          </ac:grpSpMkLst>
        </pc:grpChg>
        <pc:grpChg chg="del mod">
          <ac:chgData name="骁睿 李" userId="47420079b4241540" providerId="LiveId" clId="{EEC87527-5595-49C1-B47D-944F7B97BA51}" dt="2020-09-05T11:29:34.959" v="1480"/>
          <ac:grpSpMkLst>
            <pc:docMk/>
            <pc:sldMk cId="3529108286" sldId="256"/>
            <ac:grpSpMk id="399" creationId="{F35C8F8F-C051-43E5-BF0D-A7D132C1A2E8}"/>
          </ac:grpSpMkLst>
        </pc:grpChg>
        <pc:grpChg chg="del mod">
          <ac:chgData name="骁睿 李" userId="47420079b4241540" providerId="LiveId" clId="{EEC87527-5595-49C1-B47D-944F7B97BA51}" dt="2020-09-05T11:30:05.336" v="1494"/>
          <ac:grpSpMkLst>
            <pc:docMk/>
            <pc:sldMk cId="3529108286" sldId="256"/>
            <ac:grpSpMk id="404" creationId="{4459BDA1-7FBF-4CAE-9D72-E5B5E67F8D37}"/>
          </ac:grpSpMkLst>
        </pc:grpChg>
        <pc:grpChg chg="del mod">
          <ac:chgData name="骁睿 李" userId="47420079b4241540" providerId="LiveId" clId="{EEC87527-5595-49C1-B47D-944F7B97BA51}" dt="2020-09-05T11:30:51.016" v="1633"/>
          <ac:grpSpMkLst>
            <pc:docMk/>
            <pc:sldMk cId="3529108286" sldId="256"/>
            <ac:grpSpMk id="412" creationId="{52A1444F-C732-4FF0-A78F-DDA66091E64D}"/>
          </ac:grpSpMkLst>
        </pc:grpChg>
        <pc:grpChg chg="del mod">
          <ac:chgData name="骁睿 李" userId="47420079b4241540" providerId="LiveId" clId="{EEC87527-5595-49C1-B47D-944F7B97BA51}" dt="2020-09-05T11:30:11.917" v="1509"/>
          <ac:grpSpMkLst>
            <pc:docMk/>
            <pc:sldMk cId="3529108286" sldId="256"/>
            <ac:grpSpMk id="423" creationId="{0130CB4B-98AF-46BC-BC2E-EC1D163530D2}"/>
          </ac:grpSpMkLst>
        </pc:grpChg>
        <pc:grpChg chg="del mod">
          <ac:chgData name="骁睿 李" userId="47420079b4241540" providerId="LiveId" clId="{EEC87527-5595-49C1-B47D-944F7B97BA51}" dt="2020-09-05T11:30:51.026" v="1658"/>
          <ac:grpSpMkLst>
            <pc:docMk/>
            <pc:sldMk cId="3529108286" sldId="256"/>
            <ac:grpSpMk id="427" creationId="{6D28141B-639B-4DC9-A930-4904C8A12E33}"/>
          </ac:grpSpMkLst>
        </pc:grpChg>
        <pc:grpChg chg="del mod">
          <ac:chgData name="骁睿 李" userId="47420079b4241540" providerId="LiveId" clId="{EEC87527-5595-49C1-B47D-944F7B97BA51}" dt="2020-09-05T11:30:27.625" v="1542"/>
          <ac:grpSpMkLst>
            <pc:docMk/>
            <pc:sldMk cId="3529108286" sldId="256"/>
            <ac:grpSpMk id="452" creationId="{8A06AC7A-C149-4D03-9F53-8E5F3230D748}"/>
          </ac:grpSpMkLst>
        </pc:grpChg>
        <pc:grpChg chg="del mod">
          <ac:chgData name="骁睿 李" userId="47420079b4241540" providerId="LiveId" clId="{EEC87527-5595-49C1-B47D-944F7B97BA51}" dt="2020-09-05T11:30:51.025" v="1657"/>
          <ac:grpSpMkLst>
            <pc:docMk/>
            <pc:sldMk cId="3529108286" sldId="256"/>
            <ac:grpSpMk id="453" creationId="{1FCAE466-BD39-4A1C-AC9F-BC5932871BB6}"/>
          </ac:grpSpMkLst>
        </pc:grpChg>
        <pc:grpChg chg="del mod">
          <ac:chgData name="骁睿 李" userId="47420079b4241540" providerId="LiveId" clId="{EEC87527-5595-49C1-B47D-944F7B97BA51}" dt="2020-09-05T11:30:51.021" v="1648"/>
          <ac:grpSpMkLst>
            <pc:docMk/>
            <pc:sldMk cId="3529108286" sldId="256"/>
            <ac:grpSpMk id="461" creationId="{F8FC0836-390C-4326-A3E2-2C59BA0E42A0}"/>
          </ac:grpSpMkLst>
        </pc:grpChg>
        <pc:grpChg chg="del mod">
          <ac:chgData name="骁睿 李" userId="47420079b4241540" providerId="LiveId" clId="{EEC87527-5595-49C1-B47D-944F7B97BA51}" dt="2020-09-05T11:30:34.637" v="1559"/>
          <ac:grpSpMkLst>
            <pc:docMk/>
            <pc:sldMk cId="3529108286" sldId="256"/>
            <ac:grpSpMk id="465" creationId="{DBB99388-8E06-4928-8436-C1EDB578BC79}"/>
          </ac:grpSpMkLst>
        </pc:grpChg>
        <pc:grpChg chg="del mod">
          <ac:chgData name="骁睿 李" userId="47420079b4241540" providerId="LiveId" clId="{EEC87527-5595-49C1-B47D-944F7B97BA51}" dt="2020-09-05T11:30:51.020" v="1646"/>
          <ac:grpSpMkLst>
            <pc:docMk/>
            <pc:sldMk cId="3529108286" sldId="256"/>
            <ac:grpSpMk id="478" creationId="{F17E3EED-C9A8-4881-B94C-41A28BFCD278}"/>
          </ac:grpSpMkLst>
        </pc:grpChg>
        <pc:grpChg chg="del mod">
          <ac:chgData name="骁睿 李" userId="47420079b4241540" providerId="LiveId" clId="{EEC87527-5595-49C1-B47D-944F7B97BA51}" dt="2020-09-05T11:30:42.935" v="1576"/>
          <ac:grpSpMkLst>
            <pc:docMk/>
            <pc:sldMk cId="3529108286" sldId="256"/>
            <ac:grpSpMk id="491" creationId="{8A7068D1-20DA-453A-847E-E690593D90F4}"/>
          </ac:grpSpMkLst>
        </pc:grpChg>
        <pc:grpChg chg="del mod">
          <ac:chgData name="骁睿 李" userId="47420079b4241540" providerId="LiveId" clId="{EEC87527-5595-49C1-B47D-944F7B97BA51}" dt="2020-09-05T11:30:51.024" v="1653"/>
          <ac:grpSpMkLst>
            <pc:docMk/>
            <pc:sldMk cId="3529108286" sldId="256"/>
            <ac:grpSpMk id="495" creationId="{558805D7-C440-48CD-A328-AB94AA260F1D}"/>
          </ac:grpSpMkLst>
        </pc:grpChg>
        <pc:grpChg chg="del mod">
          <ac:chgData name="骁睿 李" userId="47420079b4241540" providerId="LiveId" clId="{EEC87527-5595-49C1-B47D-944F7B97BA51}" dt="2020-09-05T11:31:18.892" v="1715"/>
          <ac:grpSpMkLst>
            <pc:docMk/>
            <pc:sldMk cId="3529108286" sldId="256"/>
            <ac:grpSpMk id="510" creationId="{584EC0FB-8291-49D0-8833-0719E8E661AB}"/>
          </ac:grpSpMkLst>
        </pc:grpChg>
        <pc:grpChg chg="del mod">
          <ac:chgData name="骁睿 李" userId="47420079b4241540" providerId="LiveId" clId="{EEC87527-5595-49C1-B47D-944F7B97BA51}" dt="2020-09-05T11:31:18.894" v="1720"/>
          <ac:grpSpMkLst>
            <pc:docMk/>
            <pc:sldMk cId="3529108286" sldId="256"/>
            <ac:grpSpMk id="526" creationId="{4CFAD2E4-8189-4B97-89E6-A9CD4075A81C}"/>
          </ac:grpSpMkLst>
        </pc:grpChg>
        <pc:grpChg chg="del mod">
          <ac:chgData name="骁睿 李" userId="47420079b4241540" providerId="LiveId" clId="{EEC87527-5595-49C1-B47D-944F7B97BA51}" dt="2020-09-05T11:33:01.431" v="1787"/>
          <ac:grpSpMkLst>
            <pc:docMk/>
            <pc:sldMk cId="3529108286" sldId="256"/>
            <ac:grpSpMk id="547" creationId="{DD09D088-445E-4EB9-B704-ADF71FA236D5}"/>
          </ac:grpSpMkLst>
        </pc:grpChg>
        <pc:grpChg chg="del mod">
          <ac:chgData name="骁睿 李" userId="47420079b4241540" providerId="LiveId" clId="{EEC87527-5595-49C1-B47D-944F7B97BA51}" dt="2020-09-05T11:33:01.421" v="1770"/>
          <ac:grpSpMkLst>
            <pc:docMk/>
            <pc:sldMk cId="3529108286" sldId="256"/>
            <ac:grpSpMk id="550" creationId="{F9B54DB0-692F-4CE6-B63D-4D092CD104AE}"/>
          </ac:grpSpMkLst>
        </pc:grpChg>
        <pc:grpChg chg="del mod">
          <ac:chgData name="骁睿 李" userId="47420079b4241540" providerId="LiveId" clId="{EEC87527-5595-49C1-B47D-944F7B97BA51}" dt="2020-09-05T11:33:01.425" v="1775"/>
          <ac:grpSpMkLst>
            <pc:docMk/>
            <pc:sldMk cId="3529108286" sldId="256"/>
            <ac:grpSpMk id="553" creationId="{A76ADB88-EA2D-4073-92E6-92A809868C71}"/>
          </ac:grpSpMkLst>
        </pc:grpChg>
        <pc:grpChg chg="del mod">
          <ac:chgData name="骁睿 李" userId="47420079b4241540" providerId="LiveId" clId="{EEC87527-5595-49C1-B47D-944F7B97BA51}" dt="2020-09-05T11:33:34.679" v="1871"/>
          <ac:grpSpMkLst>
            <pc:docMk/>
            <pc:sldMk cId="3529108286" sldId="256"/>
            <ac:grpSpMk id="569" creationId="{81694BB6-330B-40BD-A1B4-FEAD6CD0964B}"/>
          </ac:grpSpMkLst>
        </pc:grpChg>
        <pc:grpChg chg="del mod">
          <ac:chgData name="骁睿 李" userId="47420079b4241540" providerId="LiveId" clId="{EEC87527-5595-49C1-B47D-944F7B97BA51}" dt="2020-09-05T11:33:34.681" v="1875"/>
          <ac:grpSpMkLst>
            <pc:docMk/>
            <pc:sldMk cId="3529108286" sldId="256"/>
            <ac:grpSpMk id="588" creationId="{6FE9EB41-3B93-4C16-B450-B1A59322679F}"/>
          </ac:grpSpMkLst>
        </pc:grpChg>
        <pc:grpChg chg="del mod">
          <ac:chgData name="骁睿 李" userId="47420079b4241540" providerId="LiveId" clId="{EEC87527-5595-49C1-B47D-944F7B97BA51}" dt="2020-09-05T11:33:34.666" v="1842"/>
          <ac:grpSpMkLst>
            <pc:docMk/>
            <pc:sldMk cId="3529108286" sldId="256"/>
            <ac:grpSpMk id="589" creationId="{BA9AE3A2-F598-40FB-8063-83EC4F9E8904}"/>
          </ac:grpSpMkLst>
        </pc:grpChg>
        <pc:grpChg chg="del mod">
          <ac:chgData name="骁睿 李" userId="47420079b4241540" providerId="LiveId" clId="{EEC87527-5595-49C1-B47D-944F7B97BA51}" dt="2020-09-05T11:33:34.667" v="1843"/>
          <ac:grpSpMkLst>
            <pc:docMk/>
            <pc:sldMk cId="3529108286" sldId="256"/>
            <ac:grpSpMk id="593" creationId="{A7E18BF5-31AA-4DC1-B8A9-871C3CC28BB5}"/>
          </ac:grpSpMkLst>
        </pc:grpChg>
        <pc:grpChg chg="del mod">
          <ac:chgData name="骁睿 李" userId="47420079b4241540" providerId="LiveId" clId="{EEC87527-5595-49C1-B47D-944F7B97BA51}" dt="2020-09-05T11:33:24.165" v="1827"/>
          <ac:grpSpMkLst>
            <pc:docMk/>
            <pc:sldMk cId="3529108286" sldId="256"/>
            <ac:grpSpMk id="605" creationId="{101179B9-3E4B-4AA6-87C8-7F537654C122}"/>
          </ac:grpSpMkLst>
        </pc:grpChg>
        <pc:grpChg chg="del mod">
          <ac:chgData name="骁睿 李" userId="47420079b4241540" providerId="LiveId" clId="{EEC87527-5595-49C1-B47D-944F7B97BA51}" dt="2020-09-05T11:33:34.677" v="1867"/>
          <ac:grpSpMkLst>
            <pc:docMk/>
            <pc:sldMk cId="3529108286" sldId="256"/>
            <ac:grpSpMk id="609" creationId="{999E1900-6757-450F-B8D8-3D0BA532DF57}"/>
          </ac:grpSpMkLst>
        </pc:grpChg>
        <pc:grpChg chg="del mod">
          <ac:chgData name="骁睿 李" userId="47420079b4241540" providerId="LiveId" clId="{EEC87527-5595-49C1-B47D-944F7B97BA51}" dt="2020-09-05T11:34:08.208" v="1913"/>
          <ac:grpSpMkLst>
            <pc:docMk/>
            <pc:sldMk cId="3529108286" sldId="256"/>
            <ac:grpSpMk id="613" creationId="{746B3B9B-236D-4B9C-8778-B12038E57158}"/>
          </ac:grpSpMkLst>
        </pc:grpChg>
        <pc:grpChg chg="del mod">
          <ac:chgData name="骁睿 李" userId="47420079b4241540" providerId="LiveId" clId="{EEC87527-5595-49C1-B47D-944F7B97BA51}" dt="2020-09-05T11:33:57.792" v="1895"/>
          <ac:grpSpMkLst>
            <pc:docMk/>
            <pc:sldMk cId="3529108286" sldId="256"/>
            <ac:grpSpMk id="624" creationId="{21581E2D-CC4C-4E74-8A54-2F2B505950E5}"/>
          </ac:grpSpMkLst>
        </pc:grpChg>
        <pc:grpChg chg="del mod">
          <ac:chgData name="骁睿 李" userId="47420079b4241540" providerId="LiveId" clId="{EEC87527-5595-49C1-B47D-944F7B97BA51}" dt="2020-09-05T11:34:04.382" v="1902"/>
          <ac:grpSpMkLst>
            <pc:docMk/>
            <pc:sldMk cId="3529108286" sldId="256"/>
            <ac:grpSpMk id="627" creationId="{78C71A94-1B96-47F0-9655-6F3EE1ED47BC}"/>
          </ac:grpSpMkLst>
        </pc:grpChg>
        <pc:grpChg chg="del mod">
          <ac:chgData name="骁睿 李" userId="47420079b4241540" providerId="LiveId" clId="{EEC87527-5595-49C1-B47D-944F7B97BA51}" dt="2020-09-05T11:34:08.208" v="1922"/>
          <ac:grpSpMkLst>
            <pc:docMk/>
            <pc:sldMk cId="3529108286" sldId="256"/>
            <ac:grpSpMk id="634" creationId="{631932BA-336C-4E68-8929-E94C43E215D5}"/>
          </ac:grpSpMkLst>
        </pc:grpChg>
        <pc:grpChg chg="del mod">
          <ac:chgData name="骁睿 李" userId="47420079b4241540" providerId="LiveId" clId="{EEC87527-5595-49C1-B47D-944F7B97BA51}" dt="2020-09-05T11:34:26.901" v="1927"/>
          <ac:grpSpMkLst>
            <pc:docMk/>
            <pc:sldMk cId="3529108286" sldId="256"/>
            <ac:grpSpMk id="637" creationId="{4ED7F9BA-4A80-49C6-A142-29295BC0097C}"/>
          </ac:grpSpMkLst>
        </pc:grpChg>
        <pc:grpChg chg="del mod">
          <ac:chgData name="骁睿 李" userId="47420079b4241540" providerId="LiveId" clId="{EEC87527-5595-49C1-B47D-944F7B97BA51}" dt="2020-09-05T11:34:52.930" v="1979"/>
          <ac:grpSpMkLst>
            <pc:docMk/>
            <pc:sldMk cId="3529108286" sldId="256"/>
            <ac:grpSpMk id="669" creationId="{E86CB02F-2EEE-4B04-9C39-EC5031B7C42C}"/>
          </ac:grpSpMkLst>
        </pc:grpChg>
        <pc:grpChg chg="del mod">
          <ac:chgData name="骁睿 李" userId="47420079b4241540" providerId="LiveId" clId="{EEC87527-5595-49C1-B47D-944F7B97BA51}" dt="2020-09-05T11:34:56.189" v="1984"/>
          <ac:grpSpMkLst>
            <pc:docMk/>
            <pc:sldMk cId="3529108286" sldId="256"/>
            <ac:grpSpMk id="688" creationId="{E5C2BBA7-94A1-48C7-B503-1E14D61CEE3A}"/>
          </ac:grpSpMkLst>
        </pc:grpChg>
        <pc:grpChg chg="del mod">
          <ac:chgData name="骁睿 李" userId="47420079b4241540" providerId="LiveId" clId="{EEC87527-5595-49C1-B47D-944F7B97BA51}" dt="2020-09-05T11:35:02.521" v="2036"/>
          <ac:grpSpMkLst>
            <pc:docMk/>
            <pc:sldMk cId="3529108286" sldId="256"/>
            <ac:grpSpMk id="693" creationId="{34F3A864-21E7-41C8-A084-F152F07858AA}"/>
          </ac:grpSpMkLst>
        </pc:grpChg>
        <pc:grpChg chg="del mod">
          <ac:chgData name="骁睿 李" userId="47420079b4241540" providerId="LiveId" clId="{EEC87527-5595-49C1-B47D-944F7B97BA51}" dt="2020-09-05T11:36:11.714" v="2047"/>
          <ac:grpSpMkLst>
            <pc:docMk/>
            <pc:sldMk cId="3529108286" sldId="256"/>
            <ac:grpSpMk id="699" creationId="{72603636-2D3D-4233-9BA7-5A99957F41DF}"/>
          </ac:grpSpMkLst>
        </pc:grpChg>
        <pc:grpChg chg="del mod">
          <ac:chgData name="骁睿 李" userId="47420079b4241540" providerId="LiveId" clId="{EEC87527-5595-49C1-B47D-944F7B97BA51}" dt="2020-09-05T11:36:21.048" v="2064"/>
          <ac:grpSpMkLst>
            <pc:docMk/>
            <pc:sldMk cId="3529108286" sldId="256"/>
            <ac:grpSpMk id="708" creationId="{96296378-B283-4805-B881-1E7B30E40C18}"/>
          </ac:grpSpMkLst>
        </pc:grpChg>
        <pc:grpChg chg="del mod">
          <ac:chgData name="骁睿 李" userId="47420079b4241540" providerId="LiveId" clId="{EEC87527-5595-49C1-B47D-944F7B97BA51}" dt="2020-09-05T11:36:41.155" v="2106"/>
          <ac:grpSpMkLst>
            <pc:docMk/>
            <pc:sldMk cId="3529108286" sldId="256"/>
            <ac:grpSpMk id="712" creationId="{9025C2F1-5F73-4D71-A1B0-0FDC4107BA36}"/>
          </ac:grpSpMkLst>
        </pc:grpChg>
        <pc:grpChg chg="del mod">
          <ac:chgData name="骁睿 李" userId="47420079b4241540" providerId="LiveId" clId="{EEC87527-5595-49C1-B47D-944F7B97BA51}" dt="2020-09-05T11:36:37.111" v="2101"/>
          <ac:grpSpMkLst>
            <pc:docMk/>
            <pc:sldMk cId="3529108286" sldId="256"/>
            <ac:grpSpMk id="722" creationId="{C0AAC57D-95C0-47BC-8ED8-B94D92F94FF0}"/>
          </ac:grpSpMkLst>
        </pc:grpChg>
        <pc:grpChg chg="del mod">
          <ac:chgData name="骁睿 李" userId="47420079b4241540" providerId="LiveId" clId="{EEC87527-5595-49C1-B47D-944F7B97BA51}" dt="2020-09-05T11:36:41.157" v="2109"/>
          <ac:grpSpMkLst>
            <pc:docMk/>
            <pc:sldMk cId="3529108286" sldId="256"/>
            <ac:grpSpMk id="723" creationId="{401EFD39-C3EF-488E-BA37-BB35F563A278}"/>
          </ac:grpSpMkLst>
        </pc:grpChg>
        <pc:grpChg chg="del mod">
          <ac:chgData name="骁睿 李" userId="47420079b4241540" providerId="LiveId" clId="{EEC87527-5595-49C1-B47D-944F7B97BA51}" dt="2020-09-05T11:36:41.151" v="2104"/>
          <ac:grpSpMkLst>
            <pc:docMk/>
            <pc:sldMk cId="3529108286" sldId="256"/>
            <ac:grpSpMk id="724" creationId="{7EA98936-DE97-4E04-AD84-E81E998BBC63}"/>
          </ac:grpSpMkLst>
        </pc:grpChg>
        <pc:grpChg chg="del mod">
          <ac:chgData name="骁睿 李" userId="47420079b4241540" providerId="LiveId" clId="{EEC87527-5595-49C1-B47D-944F7B97BA51}" dt="2020-09-05T11:36:35.815" v="2097"/>
          <ac:grpSpMkLst>
            <pc:docMk/>
            <pc:sldMk cId="3529108286" sldId="256"/>
            <ac:grpSpMk id="728" creationId="{C6395A30-5E9D-435D-9BB8-9C6D786B6754}"/>
          </ac:grpSpMkLst>
        </pc:grpChg>
        <pc:grpChg chg="del mod">
          <ac:chgData name="骁睿 李" userId="47420079b4241540" providerId="LiveId" clId="{EEC87527-5595-49C1-B47D-944F7B97BA51}" dt="2020-09-05T11:36:35.815" v="2092"/>
          <ac:grpSpMkLst>
            <pc:docMk/>
            <pc:sldMk cId="3529108286" sldId="256"/>
            <ac:grpSpMk id="732" creationId="{3BEDF03F-E21D-412E-AA25-04EA609C978D}"/>
          </ac:grpSpMkLst>
        </pc:grpChg>
        <pc:grpChg chg="del mod">
          <ac:chgData name="骁睿 李" userId="47420079b4241540" providerId="LiveId" clId="{EEC87527-5595-49C1-B47D-944F7B97BA51}" dt="2020-09-05T11:36:35.815" v="2094"/>
          <ac:grpSpMkLst>
            <pc:docMk/>
            <pc:sldMk cId="3529108286" sldId="256"/>
            <ac:grpSpMk id="735" creationId="{31C89181-32BF-4768-A936-EC708912AC47}"/>
          </ac:grpSpMkLst>
        </pc:grpChg>
        <pc:inkChg chg="add del">
          <ac:chgData name="骁睿 李" userId="47420079b4241540" providerId="LiveId" clId="{EEC87527-5595-49C1-B47D-944F7B97BA51}" dt="2020-09-05T11:24:32.521" v="746"/>
          <ac:inkMkLst>
            <pc:docMk/>
            <pc:sldMk cId="3529108286" sldId="256"/>
            <ac:inkMk id="2" creationId="{5A35DC28-2CF5-4D96-BC45-B060F2D8C81E}"/>
          </ac:inkMkLst>
        </pc:inkChg>
        <pc:inkChg chg="add del">
          <ac:chgData name="骁睿 李" userId="47420079b4241540" providerId="LiveId" clId="{EEC87527-5595-49C1-B47D-944F7B97BA51}" dt="2020-09-05T11:24:40.987" v="753"/>
          <ac:inkMkLst>
            <pc:docMk/>
            <pc:sldMk cId="3529108286" sldId="256"/>
            <ac:inkMk id="3" creationId="{5975932E-C4BB-41AF-A7EB-D221E2779FF5}"/>
          </ac:inkMkLst>
        </pc:inkChg>
        <pc:inkChg chg="add del">
          <ac:chgData name="骁睿 李" userId="47420079b4241540" providerId="LiveId" clId="{EEC87527-5595-49C1-B47D-944F7B97BA51}" dt="2020-09-05T11:24:40.986" v="751"/>
          <ac:inkMkLst>
            <pc:docMk/>
            <pc:sldMk cId="3529108286" sldId="256"/>
            <ac:inkMk id="6" creationId="{526E4092-7CB9-4C3B-AAC7-F1A360325DE2}"/>
          </ac:inkMkLst>
        </pc:inkChg>
        <pc:inkChg chg="add del">
          <ac:chgData name="骁睿 李" userId="47420079b4241540" providerId="LiveId" clId="{EEC87527-5595-49C1-B47D-944F7B97BA51}" dt="2020-09-05T11:24:40.986" v="752"/>
          <ac:inkMkLst>
            <pc:docMk/>
            <pc:sldMk cId="3529108286" sldId="256"/>
            <ac:inkMk id="8" creationId="{2F82F028-7954-4BC3-AF04-9608B92BF45D}"/>
          </ac:inkMkLst>
        </pc:inkChg>
        <pc:inkChg chg="add del">
          <ac:chgData name="骁睿 李" userId="47420079b4241540" providerId="LiveId" clId="{EEC87527-5595-49C1-B47D-944F7B97BA51}" dt="2020-09-05T11:24:40.987" v="754"/>
          <ac:inkMkLst>
            <pc:docMk/>
            <pc:sldMk cId="3529108286" sldId="256"/>
            <ac:inkMk id="9" creationId="{DE30BEEE-C56E-4720-B15E-ABF52229D3C7}"/>
          </ac:inkMkLst>
        </pc:inkChg>
        <pc:inkChg chg="add del mod">
          <ac:chgData name="骁睿 李" userId="47420079b4241540" providerId="LiveId" clId="{EEC87527-5595-49C1-B47D-944F7B97BA51}" dt="2020-09-05T11:24:56.024" v="773"/>
          <ac:inkMkLst>
            <pc:docMk/>
            <pc:sldMk cId="3529108286" sldId="256"/>
            <ac:inkMk id="11" creationId="{8D1FBB4B-7E7A-472A-BC8D-A2751CB93823}"/>
          </ac:inkMkLst>
        </pc:inkChg>
        <pc:inkChg chg="add del mod">
          <ac:chgData name="骁睿 李" userId="47420079b4241540" providerId="LiveId" clId="{EEC87527-5595-49C1-B47D-944F7B97BA51}" dt="2020-09-05T11:24:56.025" v="775"/>
          <ac:inkMkLst>
            <pc:docMk/>
            <pc:sldMk cId="3529108286" sldId="256"/>
            <ac:inkMk id="14" creationId="{595F3292-8BD3-45F1-8F21-259321F29BF9}"/>
          </ac:inkMkLst>
        </pc:inkChg>
        <pc:inkChg chg="add del mod">
          <ac:chgData name="骁睿 李" userId="47420079b4241540" providerId="LiveId" clId="{EEC87527-5595-49C1-B47D-944F7B97BA51}" dt="2020-09-05T11:24:56.018" v="768"/>
          <ac:inkMkLst>
            <pc:docMk/>
            <pc:sldMk cId="3529108286" sldId="256"/>
            <ac:inkMk id="15" creationId="{3FFECB1C-E20C-435A-8358-5864C8A0EBF3}"/>
          </ac:inkMkLst>
        </pc:inkChg>
        <pc:inkChg chg="add del mod">
          <ac:chgData name="骁睿 李" userId="47420079b4241540" providerId="LiveId" clId="{EEC87527-5595-49C1-B47D-944F7B97BA51}" dt="2020-09-05T11:24:56.023" v="772"/>
          <ac:inkMkLst>
            <pc:docMk/>
            <pc:sldMk cId="3529108286" sldId="256"/>
            <ac:inkMk id="16" creationId="{0B560891-E828-4789-8DF1-C8DAC9F1AFF2}"/>
          </ac:inkMkLst>
        </pc:inkChg>
        <pc:inkChg chg="add del mod">
          <ac:chgData name="骁睿 李" userId="47420079b4241540" providerId="LiveId" clId="{EEC87527-5595-49C1-B47D-944F7B97BA51}" dt="2020-09-05T11:24:56.026" v="776"/>
          <ac:inkMkLst>
            <pc:docMk/>
            <pc:sldMk cId="3529108286" sldId="256"/>
            <ac:inkMk id="17" creationId="{899AC32E-68B3-4833-BD10-A24626223245}"/>
          </ac:inkMkLst>
        </pc:inkChg>
        <pc:inkChg chg="add del mod">
          <ac:chgData name="骁睿 李" userId="47420079b4241540" providerId="LiveId" clId="{EEC87527-5595-49C1-B47D-944F7B97BA51}" dt="2020-09-05T11:24:56.021" v="771"/>
          <ac:inkMkLst>
            <pc:docMk/>
            <pc:sldMk cId="3529108286" sldId="256"/>
            <ac:inkMk id="18" creationId="{887F8DE1-B738-4BAA-B3DF-9C4E764AD668}"/>
          </ac:inkMkLst>
        </pc:inkChg>
        <pc:inkChg chg="add del mod">
          <ac:chgData name="骁睿 李" userId="47420079b4241540" providerId="LiveId" clId="{EEC87527-5595-49C1-B47D-944F7B97BA51}" dt="2020-09-05T11:24:56.017" v="767"/>
          <ac:inkMkLst>
            <pc:docMk/>
            <pc:sldMk cId="3529108286" sldId="256"/>
            <ac:inkMk id="20" creationId="{F4BCCB25-E1CC-441A-87CB-2068C3E39BDB}"/>
          </ac:inkMkLst>
        </pc:inkChg>
        <pc:inkChg chg="add del mod">
          <ac:chgData name="骁睿 李" userId="47420079b4241540" providerId="LiveId" clId="{EEC87527-5595-49C1-B47D-944F7B97BA51}" dt="2020-09-05T11:24:56.019" v="769"/>
          <ac:inkMkLst>
            <pc:docMk/>
            <pc:sldMk cId="3529108286" sldId="256"/>
            <ac:inkMk id="21" creationId="{E25A66AA-4651-49CA-B873-18FAA12AADF5}"/>
          </ac:inkMkLst>
        </pc:inkChg>
        <pc:inkChg chg="add del mod">
          <ac:chgData name="骁睿 李" userId="47420079b4241540" providerId="LiveId" clId="{EEC87527-5595-49C1-B47D-944F7B97BA51}" dt="2020-09-05T11:24:56.019" v="770"/>
          <ac:inkMkLst>
            <pc:docMk/>
            <pc:sldMk cId="3529108286" sldId="256"/>
            <ac:inkMk id="22" creationId="{7D3B24F9-EAC9-4335-A7CE-29163503C00F}"/>
          </ac:inkMkLst>
        </pc:inkChg>
        <pc:inkChg chg="add del mod">
          <ac:chgData name="骁睿 李" userId="47420079b4241540" providerId="LiveId" clId="{EEC87527-5595-49C1-B47D-944F7B97BA51}" dt="2020-09-05T11:24:56.025" v="774"/>
          <ac:inkMkLst>
            <pc:docMk/>
            <pc:sldMk cId="3529108286" sldId="256"/>
            <ac:inkMk id="23" creationId="{415F6E32-0A30-493B-8E19-E2D0EA7E34CC}"/>
          </ac:inkMkLst>
        </pc:inkChg>
        <pc:inkChg chg="add del">
          <ac:chgData name="骁睿 李" userId="47420079b4241540" providerId="LiveId" clId="{EEC87527-5595-49C1-B47D-944F7B97BA51}" dt="2020-09-05T11:25:01.835" v="778"/>
          <ac:inkMkLst>
            <pc:docMk/>
            <pc:sldMk cId="3529108286" sldId="256"/>
            <ac:inkMk id="25" creationId="{66B2FF9F-550C-4106-9812-6C0379789CFC}"/>
          </ac:inkMkLst>
        </pc:inkChg>
        <pc:inkChg chg="add del mod">
          <ac:chgData name="骁睿 李" userId="47420079b4241540" providerId="LiveId" clId="{EEC87527-5595-49C1-B47D-944F7B97BA51}" dt="2020-09-05T11:25:22.862" v="833"/>
          <ac:inkMkLst>
            <pc:docMk/>
            <pc:sldMk cId="3529108286" sldId="256"/>
            <ac:inkMk id="26" creationId="{02937B8D-EB82-42FF-AECF-BD5B6A6DF89F}"/>
          </ac:inkMkLst>
        </pc:inkChg>
        <pc:inkChg chg="add del mod">
          <ac:chgData name="骁睿 李" userId="47420079b4241540" providerId="LiveId" clId="{EEC87527-5595-49C1-B47D-944F7B97BA51}" dt="2020-09-05T11:25:22.859" v="825"/>
          <ac:inkMkLst>
            <pc:docMk/>
            <pc:sldMk cId="3529108286" sldId="256"/>
            <ac:inkMk id="27" creationId="{6316CD62-FA3B-49F0-B1EE-6804745485EB}"/>
          </ac:inkMkLst>
        </pc:inkChg>
        <pc:inkChg chg="add del mod">
          <ac:chgData name="骁睿 李" userId="47420079b4241540" providerId="LiveId" clId="{EEC87527-5595-49C1-B47D-944F7B97BA51}" dt="2020-09-05T11:25:22.855" v="817"/>
          <ac:inkMkLst>
            <pc:docMk/>
            <pc:sldMk cId="3529108286" sldId="256"/>
            <ac:inkMk id="28" creationId="{16D0B718-E1D4-4C5F-98EB-7495154C78D0}"/>
          </ac:inkMkLst>
        </pc:inkChg>
        <pc:inkChg chg="add del mod">
          <ac:chgData name="骁睿 李" userId="47420079b4241540" providerId="LiveId" clId="{EEC87527-5595-49C1-B47D-944F7B97BA51}" dt="2020-09-05T11:25:22.863" v="836"/>
          <ac:inkMkLst>
            <pc:docMk/>
            <pc:sldMk cId="3529108286" sldId="256"/>
            <ac:inkMk id="29" creationId="{8FF6E142-2DA3-435B-88D4-475EB0A55142}"/>
          </ac:inkMkLst>
        </pc:inkChg>
        <pc:inkChg chg="add del mod">
          <ac:chgData name="骁睿 李" userId="47420079b4241540" providerId="LiveId" clId="{EEC87527-5595-49C1-B47D-944F7B97BA51}" dt="2020-09-05T11:25:22.855" v="818"/>
          <ac:inkMkLst>
            <pc:docMk/>
            <pc:sldMk cId="3529108286" sldId="256"/>
            <ac:inkMk id="30" creationId="{5CB5A7B9-7E69-4627-B7DA-932C9E5B5990}"/>
          </ac:inkMkLst>
        </pc:inkChg>
        <pc:inkChg chg="add del mod">
          <ac:chgData name="骁睿 李" userId="47420079b4241540" providerId="LiveId" clId="{EEC87527-5595-49C1-B47D-944F7B97BA51}" dt="2020-09-05T11:25:22.863" v="837"/>
          <ac:inkMkLst>
            <pc:docMk/>
            <pc:sldMk cId="3529108286" sldId="256"/>
            <ac:inkMk id="31" creationId="{B5DB9586-BD0E-42FF-A1EF-D343A39EE107}"/>
          </ac:inkMkLst>
        </pc:inkChg>
        <pc:inkChg chg="add del mod">
          <ac:chgData name="骁睿 李" userId="47420079b4241540" providerId="LiveId" clId="{EEC87527-5595-49C1-B47D-944F7B97BA51}" dt="2020-09-05T11:25:22.856" v="819"/>
          <ac:inkMkLst>
            <pc:docMk/>
            <pc:sldMk cId="3529108286" sldId="256"/>
            <ac:inkMk id="33" creationId="{1772EF9E-FB15-48F7-9B9D-1C97EC439339}"/>
          </ac:inkMkLst>
        </pc:inkChg>
        <pc:inkChg chg="add del mod">
          <ac:chgData name="骁睿 李" userId="47420079b4241540" providerId="LiveId" clId="{EEC87527-5595-49C1-B47D-944F7B97BA51}" dt="2020-09-05T11:25:22.862" v="834"/>
          <ac:inkMkLst>
            <pc:docMk/>
            <pc:sldMk cId="3529108286" sldId="256"/>
            <ac:inkMk id="34" creationId="{9623488D-607B-4901-A668-EC54E579F0C1}"/>
          </ac:inkMkLst>
        </pc:inkChg>
        <pc:inkChg chg="add del mod">
          <ac:chgData name="骁睿 李" userId="47420079b4241540" providerId="LiveId" clId="{EEC87527-5595-49C1-B47D-944F7B97BA51}" dt="2020-09-05T11:25:22.852" v="812"/>
          <ac:inkMkLst>
            <pc:docMk/>
            <pc:sldMk cId="3529108286" sldId="256"/>
            <ac:inkMk id="35" creationId="{584CFDBF-8714-4843-AD6B-1EBA7AEF715F}"/>
          </ac:inkMkLst>
        </pc:inkChg>
        <pc:inkChg chg="add del mod">
          <ac:chgData name="骁睿 李" userId="47420079b4241540" providerId="LiveId" clId="{EEC87527-5595-49C1-B47D-944F7B97BA51}" dt="2020-09-05T11:25:22.851" v="810"/>
          <ac:inkMkLst>
            <pc:docMk/>
            <pc:sldMk cId="3529108286" sldId="256"/>
            <ac:inkMk id="36" creationId="{9E493A02-7A9C-405D-BB25-7AE9E93809E7}"/>
          </ac:inkMkLst>
        </pc:inkChg>
        <pc:inkChg chg="add del mod">
          <ac:chgData name="骁睿 李" userId="47420079b4241540" providerId="LiveId" clId="{EEC87527-5595-49C1-B47D-944F7B97BA51}" dt="2020-09-05T11:25:22.858" v="823"/>
          <ac:inkMkLst>
            <pc:docMk/>
            <pc:sldMk cId="3529108286" sldId="256"/>
            <ac:inkMk id="37" creationId="{BC5889C3-C108-45E8-A06D-B9CA751F2105}"/>
          </ac:inkMkLst>
        </pc:inkChg>
        <pc:inkChg chg="add del mod">
          <ac:chgData name="骁睿 李" userId="47420079b4241540" providerId="LiveId" clId="{EEC87527-5595-49C1-B47D-944F7B97BA51}" dt="2020-09-05T11:25:22.854" v="816"/>
          <ac:inkMkLst>
            <pc:docMk/>
            <pc:sldMk cId="3529108286" sldId="256"/>
            <ac:inkMk id="38" creationId="{B31A5DE1-2DD7-4800-BC77-AC1B2E5A74D3}"/>
          </ac:inkMkLst>
        </pc:inkChg>
        <pc:inkChg chg="add del mod">
          <ac:chgData name="骁睿 李" userId="47420079b4241540" providerId="LiveId" clId="{EEC87527-5595-49C1-B47D-944F7B97BA51}" dt="2020-09-05T11:25:22.858" v="824"/>
          <ac:inkMkLst>
            <pc:docMk/>
            <pc:sldMk cId="3529108286" sldId="256"/>
            <ac:inkMk id="39" creationId="{04CF3A48-2F20-46EE-B886-A94B36AD4526}"/>
          </ac:inkMkLst>
        </pc:inkChg>
        <pc:inkChg chg="add del mod">
          <ac:chgData name="骁睿 李" userId="47420079b4241540" providerId="LiveId" clId="{EEC87527-5595-49C1-B47D-944F7B97BA51}" dt="2020-09-05T11:25:22.864" v="838"/>
          <ac:inkMkLst>
            <pc:docMk/>
            <pc:sldMk cId="3529108286" sldId="256"/>
            <ac:inkMk id="40" creationId="{56558F4E-ED38-4A9B-8006-AD7AAA315FEE}"/>
          </ac:inkMkLst>
        </pc:inkChg>
        <pc:inkChg chg="add del mod">
          <ac:chgData name="骁睿 李" userId="47420079b4241540" providerId="LiveId" clId="{EEC87527-5595-49C1-B47D-944F7B97BA51}" dt="2020-09-05T11:25:22.854" v="815"/>
          <ac:inkMkLst>
            <pc:docMk/>
            <pc:sldMk cId="3529108286" sldId="256"/>
            <ac:inkMk id="41" creationId="{5F285C2E-30A4-4416-8148-103E532D715B}"/>
          </ac:inkMkLst>
        </pc:inkChg>
        <pc:inkChg chg="add del mod">
          <ac:chgData name="骁睿 李" userId="47420079b4241540" providerId="LiveId" clId="{EEC87527-5595-49C1-B47D-944F7B97BA51}" dt="2020-09-05T11:25:22.861" v="832"/>
          <ac:inkMkLst>
            <pc:docMk/>
            <pc:sldMk cId="3529108286" sldId="256"/>
            <ac:inkMk id="42" creationId="{8DAD1861-87F6-49C8-AE3E-8F4D768E2007}"/>
          </ac:inkMkLst>
        </pc:inkChg>
        <pc:inkChg chg="add del mod">
          <ac:chgData name="骁睿 李" userId="47420079b4241540" providerId="LiveId" clId="{EEC87527-5595-49C1-B47D-944F7B97BA51}" dt="2020-09-05T11:25:22.860" v="828"/>
          <ac:inkMkLst>
            <pc:docMk/>
            <pc:sldMk cId="3529108286" sldId="256"/>
            <ac:inkMk id="43" creationId="{AC6B6F36-B087-4B91-8A4E-F02DDC3CC5C6}"/>
          </ac:inkMkLst>
        </pc:inkChg>
        <pc:inkChg chg="add del mod">
          <ac:chgData name="骁睿 李" userId="47420079b4241540" providerId="LiveId" clId="{EEC87527-5595-49C1-B47D-944F7B97BA51}" dt="2020-09-05T11:25:22.861" v="831"/>
          <ac:inkMkLst>
            <pc:docMk/>
            <pc:sldMk cId="3529108286" sldId="256"/>
            <ac:inkMk id="44" creationId="{14599995-DAD1-4EBE-8376-253561247687}"/>
          </ac:inkMkLst>
        </pc:inkChg>
        <pc:inkChg chg="add del mod">
          <ac:chgData name="骁睿 李" userId="47420079b4241540" providerId="LiveId" clId="{EEC87527-5595-49C1-B47D-944F7B97BA51}" dt="2020-09-05T11:25:22.860" v="829"/>
          <ac:inkMkLst>
            <pc:docMk/>
            <pc:sldMk cId="3529108286" sldId="256"/>
            <ac:inkMk id="45" creationId="{2097F0C1-3201-42E7-BAC8-FF4DD2222329}"/>
          </ac:inkMkLst>
        </pc:inkChg>
        <pc:inkChg chg="add del mod">
          <ac:chgData name="骁睿 李" userId="47420079b4241540" providerId="LiveId" clId="{EEC87527-5595-49C1-B47D-944F7B97BA51}" dt="2020-09-05T11:25:22.859" v="826"/>
          <ac:inkMkLst>
            <pc:docMk/>
            <pc:sldMk cId="3529108286" sldId="256"/>
            <ac:inkMk id="46" creationId="{774016D6-FEEA-444F-89AC-CA781C3E09FD}"/>
          </ac:inkMkLst>
        </pc:inkChg>
        <pc:inkChg chg="add del mod">
          <ac:chgData name="骁睿 李" userId="47420079b4241540" providerId="LiveId" clId="{EEC87527-5595-49C1-B47D-944F7B97BA51}" dt="2020-09-05T11:25:22.857" v="821"/>
          <ac:inkMkLst>
            <pc:docMk/>
            <pc:sldMk cId="3529108286" sldId="256"/>
            <ac:inkMk id="47" creationId="{736868C7-E4DE-4859-BA2E-6CCF1DAAC83A}"/>
          </ac:inkMkLst>
        </pc:inkChg>
        <pc:inkChg chg="add del mod">
          <ac:chgData name="骁睿 李" userId="47420079b4241540" providerId="LiveId" clId="{EEC87527-5595-49C1-B47D-944F7B97BA51}" dt="2020-09-05T11:25:22.852" v="811"/>
          <ac:inkMkLst>
            <pc:docMk/>
            <pc:sldMk cId="3529108286" sldId="256"/>
            <ac:inkMk id="48" creationId="{D38415CD-BA4C-4087-BCEE-4B99C335D7A3}"/>
          </ac:inkMkLst>
        </pc:inkChg>
        <pc:inkChg chg="add del mod">
          <ac:chgData name="骁睿 李" userId="47420079b4241540" providerId="LiveId" clId="{EEC87527-5595-49C1-B47D-944F7B97BA51}" dt="2020-09-05T11:25:22.853" v="814"/>
          <ac:inkMkLst>
            <pc:docMk/>
            <pc:sldMk cId="3529108286" sldId="256"/>
            <ac:inkMk id="49" creationId="{1DF0D9DB-5CCC-43E6-B2A5-66A2BC582BAF}"/>
          </ac:inkMkLst>
        </pc:inkChg>
        <pc:inkChg chg="add del mod">
          <ac:chgData name="骁睿 李" userId="47420079b4241540" providerId="LiveId" clId="{EEC87527-5595-49C1-B47D-944F7B97BA51}" dt="2020-09-05T11:25:22.853" v="813"/>
          <ac:inkMkLst>
            <pc:docMk/>
            <pc:sldMk cId="3529108286" sldId="256"/>
            <ac:inkMk id="50" creationId="{191DFAC0-7362-47CF-A9C0-8A1E37C75DC3}"/>
          </ac:inkMkLst>
        </pc:inkChg>
        <pc:inkChg chg="add del mod">
          <ac:chgData name="骁睿 李" userId="47420079b4241540" providerId="LiveId" clId="{EEC87527-5595-49C1-B47D-944F7B97BA51}" dt="2020-09-05T11:25:22.857" v="822"/>
          <ac:inkMkLst>
            <pc:docMk/>
            <pc:sldMk cId="3529108286" sldId="256"/>
            <ac:inkMk id="51" creationId="{330961BE-E210-4DE9-92D6-FDBFF76E2305}"/>
          </ac:inkMkLst>
        </pc:inkChg>
        <pc:inkChg chg="add del mod">
          <ac:chgData name="骁睿 李" userId="47420079b4241540" providerId="LiveId" clId="{EEC87527-5595-49C1-B47D-944F7B97BA51}" dt="2020-09-05T11:25:22.856" v="820"/>
          <ac:inkMkLst>
            <pc:docMk/>
            <pc:sldMk cId="3529108286" sldId="256"/>
            <ac:inkMk id="52" creationId="{492161FA-9B23-4923-860F-2646FA0EAA48}"/>
          </ac:inkMkLst>
        </pc:inkChg>
        <pc:inkChg chg="add del mod">
          <ac:chgData name="骁睿 李" userId="47420079b4241540" providerId="LiveId" clId="{EEC87527-5595-49C1-B47D-944F7B97BA51}" dt="2020-09-05T11:25:22.863" v="835"/>
          <ac:inkMkLst>
            <pc:docMk/>
            <pc:sldMk cId="3529108286" sldId="256"/>
            <ac:inkMk id="53" creationId="{2346C639-162C-4EA2-B83A-7B63AF76790A}"/>
          </ac:inkMkLst>
        </pc:inkChg>
        <pc:inkChg chg="add del mod">
          <ac:chgData name="骁睿 李" userId="47420079b4241540" providerId="LiveId" clId="{EEC87527-5595-49C1-B47D-944F7B97BA51}" dt="2020-09-05T11:25:22.859" v="827"/>
          <ac:inkMkLst>
            <pc:docMk/>
            <pc:sldMk cId="3529108286" sldId="256"/>
            <ac:inkMk id="54" creationId="{F8AA5F0C-7FDE-45E0-8369-EBA0B3E08F82}"/>
          </ac:inkMkLst>
        </pc:inkChg>
        <pc:inkChg chg="add del mod">
          <ac:chgData name="骁睿 李" userId="47420079b4241540" providerId="LiveId" clId="{EEC87527-5595-49C1-B47D-944F7B97BA51}" dt="2020-09-05T11:25:22.861" v="830"/>
          <ac:inkMkLst>
            <pc:docMk/>
            <pc:sldMk cId="3529108286" sldId="256"/>
            <ac:inkMk id="55" creationId="{93FBC5EF-4697-4CAD-9452-BF1628CA9F91}"/>
          </ac:inkMkLst>
        </pc:inkChg>
        <pc:inkChg chg="add del mod">
          <ac:chgData name="骁睿 李" userId="47420079b4241540" providerId="LiveId" clId="{EEC87527-5595-49C1-B47D-944F7B97BA51}" dt="2020-09-05T11:25:58.750" v="936"/>
          <ac:inkMkLst>
            <pc:docMk/>
            <pc:sldMk cId="3529108286" sldId="256"/>
            <ac:inkMk id="57" creationId="{1F9B818F-7863-4DE6-9870-775272C3F1D7}"/>
          </ac:inkMkLst>
        </pc:inkChg>
        <pc:inkChg chg="add del mod">
          <ac:chgData name="骁睿 李" userId="47420079b4241540" providerId="LiveId" clId="{EEC87527-5595-49C1-B47D-944F7B97BA51}" dt="2020-09-05T11:25:58.741" v="922"/>
          <ac:inkMkLst>
            <pc:docMk/>
            <pc:sldMk cId="3529108286" sldId="256"/>
            <ac:inkMk id="58" creationId="{1CE77642-938F-41A8-A8A0-BBAA55AC5F72}"/>
          </ac:inkMkLst>
        </pc:inkChg>
        <pc:inkChg chg="add del mod">
          <ac:chgData name="骁睿 李" userId="47420079b4241540" providerId="LiveId" clId="{EEC87527-5595-49C1-B47D-944F7B97BA51}" dt="2020-09-05T11:25:58.751" v="938"/>
          <ac:inkMkLst>
            <pc:docMk/>
            <pc:sldMk cId="3529108286" sldId="256"/>
            <ac:inkMk id="59" creationId="{56FEA953-837F-421C-82D1-95953E23179A}"/>
          </ac:inkMkLst>
        </pc:inkChg>
        <pc:inkChg chg="add del mod">
          <ac:chgData name="骁睿 李" userId="47420079b4241540" providerId="LiveId" clId="{EEC87527-5595-49C1-B47D-944F7B97BA51}" dt="2020-09-05T11:25:58.749" v="935"/>
          <ac:inkMkLst>
            <pc:docMk/>
            <pc:sldMk cId="3529108286" sldId="256"/>
            <ac:inkMk id="60" creationId="{363A8C29-DFB1-4F66-81A0-B03BA3448921}"/>
          </ac:inkMkLst>
        </pc:inkChg>
        <pc:inkChg chg="add del mod">
          <ac:chgData name="骁睿 李" userId="47420079b4241540" providerId="LiveId" clId="{EEC87527-5595-49C1-B47D-944F7B97BA51}" dt="2020-09-05T11:25:58.738" v="917"/>
          <ac:inkMkLst>
            <pc:docMk/>
            <pc:sldMk cId="3529108286" sldId="256"/>
            <ac:inkMk id="61" creationId="{41D0B5D0-856D-48D5-97CF-5E19D25DE9EB}"/>
          </ac:inkMkLst>
        </pc:inkChg>
        <pc:inkChg chg="add del mod">
          <ac:chgData name="骁睿 李" userId="47420079b4241540" providerId="LiveId" clId="{EEC87527-5595-49C1-B47D-944F7B97BA51}" dt="2020-09-05T11:25:58.737" v="915"/>
          <ac:inkMkLst>
            <pc:docMk/>
            <pc:sldMk cId="3529108286" sldId="256"/>
            <ac:inkMk id="62" creationId="{6D310051-7131-439D-B632-889051A67815}"/>
          </ac:inkMkLst>
        </pc:inkChg>
        <pc:inkChg chg="add del mod">
          <ac:chgData name="骁睿 李" userId="47420079b4241540" providerId="LiveId" clId="{EEC87527-5595-49C1-B47D-944F7B97BA51}" dt="2020-09-05T11:25:58.734" v="911"/>
          <ac:inkMkLst>
            <pc:docMk/>
            <pc:sldMk cId="3529108286" sldId="256"/>
            <ac:inkMk id="63" creationId="{163050A3-F9AA-4021-9D60-FB47173CB37E}"/>
          </ac:inkMkLst>
        </pc:inkChg>
        <pc:inkChg chg="add del mod">
          <ac:chgData name="骁睿 李" userId="47420079b4241540" providerId="LiveId" clId="{EEC87527-5595-49C1-B47D-944F7B97BA51}" dt="2020-09-05T11:25:58.744" v="926"/>
          <ac:inkMkLst>
            <pc:docMk/>
            <pc:sldMk cId="3529108286" sldId="256"/>
            <ac:inkMk id="64" creationId="{F7CA9980-DECB-4240-A9B6-D482C3068CE6}"/>
          </ac:inkMkLst>
        </pc:inkChg>
        <pc:inkChg chg="add del mod">
          <ac:chgData name="骁睿 李" userId="47420079b4241540" providerId="LiveId" clId="{EEC87527-5595-49C1-B47D-944F7B97BA51}" dt="2020-09-05T11:25:58.743" v="925"/>
          <ac:inkMkLst>
            <pc:docMk/>
            <pc:sldMk cId="3529108286" sldId="256"/>
            <ac:inkMk id="65" creationId="{60FB4731-45CC-4361-A510-3F9B959A50EF}"/>
          </ac:inkMkLst>
        </pc:inkChg>
        <pc:inkChg chg="add del mod">
          <ac:chgData name="骁睿 李" userId="47420079b4241540" providerId="LiveId" clId="{EEC87527-5595-49C1-B47D-944F7B97BA51}" dt="2020-09-05T11:25:58.752" v="940"/>
          <ac:inkMkLst>
            <pc:docMk/>
            <pc:sldMk cId="3529108286" sldId="256"/>
            <ac:inkMk id="68" creationId="{F6A64623-A78E-4EF1-9517-81AAA891E921}"/>
          </ac:inkMkLst>
        </pc:inkChg>
        <pc:inkChg chg="add del mod">
          <ac:chgData name="骁睿 李" userId="47420079b4241540" providerId="LiveId" clId="{EEC87527-5595-49C1-B47D-944F7B97BA51}" dt="2020-09-05T11:25:58.736" v="913"/>
          <ac:inkMkLst>
            <pc:docMk/>
            <pc:sldMk cId="3529108286" sldId="256"/>
            <ac:inkMk id="69" creationId="{2D52CF1F-EDCA-4469-937D-24373D7E88E1}"/>
          </ac:inkMkLst>
        </pc:inkChg>
        <pc:inkChg chg="add del mod">
          <ac:chgData name="骁睿 李" userId="47420079b4241540" providerId="LiveId" clId="{EEC87527-5595-49C1-B47D-944F7B97BA51}" dt="2020-09-05T11:25:58.733" v="908"/>
          <ac:inkMkLst>
            <pc:docMk/>
            <pc:sldMk cId="3529108286" sldId="256"/>
            <ac:inkMk id="70" creationId="{48182CEE-31C4-41E0-A6FE-658694DA3436}"/>
          </ac:inkMkLst>
        </pc:inkChg>
        <pc:inkChg chg="add del mod">
          <ac:chgData name="骁睿 李" userId="47420079b4241540" providerId="LiveId" clId="{EEC87527-5595-49C1-B47D-944F7B97BA51}" dt="2020-09-05T11:25:58.745" v="929"/>
          <ac:inkMkLst>
            <pc:docMk/>
            <pc:sldMk cId="3529108286" sldId="256"/>
            <ac:inkMk id="71" creationId="{BEBD39C5-2318-4864-9C65-017D3CED6DD5}"/>
          </ac:inkMkLst>
        </pc:inkChg>
        <pc:inkChg chg="add del mod">
          <ac:chgData name="骁睿 李" userId="47420079b4241540" providerId="LiveId" clId="{EEC87527-5595-49C1-B47D-944F7B97BA51}" dt="2020-09-05T11:25:58.752" v="941"/>
          <ac:inkMkLst>
            <pc:docMk/>
            <pc:sldMk cId="3529108286" sldId="256"/>
            <ac:inkMk id="72" creationId="{5B5B9B34-36F3-43A9-9F90-99EC187BE3B9}"/>
          </ac:inkMkLst>
        </pc:inkChg>
        <pc:inkChg chg="add del mod">
          <ac:chgData name="骁睿 李" userId="47420079b4241540" providerId="LiveId" clId="{EEC87527-5595-49C1-B47D-944F7B97BA51}" dt="2020-09-05T11:25:44.593" v="873"/>
          <ac:inkMkLst>
            <pc:docMk/>
            <pc:sldMk cId="3529108286" sldId="256"/>
            <ac:inkMk id="74" creationId="{8CA8292E-D518-4AD5-B9BC-61753ADCE12F}"/>
          </ac:inkMkLst>
        </pc:inkChg>
        <pc:inkChg chg="add del mod">
          <ac:chgData name="骁睿 李" userId="47420079b4241540" providerId="LiveId" clId="{EEC87527-5595-49C1-B47D-944F7B97BA51}" dt="2020-09-05T11:25:44.592" v="871"/>
          <ac:inkMkLst>
            <pc:docMk/>
            <pc:sldMk cId="3529108286" sldId="256"/>
            <ac:inkMk id="75" creationId="{8D3B7425-A3E0-43DB-8196-69C37E201B6C}"/>
          </ac:inkMkLst>
        </pc:inkChg>
        <pc:inkChg chg="add del mod">
          <ac:chgData name="骁睿 李" userId="47420079b4241540" providerId="LiveId" clId="{EEC87527-5595-49C1-B47D-944F7B97BA51}" dt="2020-09-05T11:25:44.596" v="881"/>
          <ac:inkMkLst>
            <pc:docMk/>
            <pc:sldMk cId="3529108286" sldId="256"/>
            <ac:inkMk id="76" creationId="{3D7978ED-1A0C-4DE9-82FF-233DE7A8BE82}"/>
          </ac:inkMkLst>
        </pc:inkChg>
        <pc:inkChg chg="add del mod">
          <ac:chgData name="骁睿 李" userId="47420079b4241540" providerId="LiveId" clId="{EEC87527-5595-49C1-B47D-944F7B97BA51}" dt="2020-09-05T11:25:44.595" v="878"/>
          <ac:inkMkLst>
            <pc:docMk/>
            <pc:sldMk cId="3529108286" sldId="256"/>
            <ac:inkMk id="77" creationId="{8078492C-BCFB-4CF2-9166-FEC63B922D3A}"/>
          </ac:inkMkLst>
        </pc:inkChg>
        <pc:inkChg chg="add del mod">
          <ac:chgData name="骁睿 李" userId="47420079b4241540" providerId="LiveId" clId="{EEC87527-5595-49C1-B47D-944F7B97BA51}" dt="2020-09-05T11:25:44.594" v="876"/>
          <ac:inkMkLst>
            <pc:docMk/>
            <pc:sldMk cId="3529108286" sldId="256"/>
            <ac:inkMk id="78" creationId="{2E9BEFBF-2259-467A-BDE0-2EBBFA9351BF}"/>
          </ac:inkMkLst>
        </pc:inkChg>
        <pc:inkChg chg="add del mod">
          <ac:chgData name="骁睿 李" userId="47420079b4241540" providerId="LiveId" clId="{EEC87527-5595-49C1-B47D-944F7B97BA51}" dt="2020-09-05T11:25:44.596" v="879"/>
          <ac:inkMkLst>
            <pc:docMk/>
            <pc:sldMk cId="3529108286" sldId="256"/>
            <ac:inkMk id="79" creationId="{0E79C5BB-7A53-4D69-95BC-4EB726DAD0B7}"/>
          </ac:inkMkLst>
        </pc:inkChg>
        <pc:inkChg chg="add del mod">
          <ac:chgData name="骁睿 李" userId="47420079b4241540" providerId="LiveId" clId="{EEC87527-5595-49C1-B47D-944F7B97BA51}" dt="2020-09-05T11:25:44.593" v="874"/>
          <ac:inkMkLst>
            <pc:docMk/>
            <pc:sldMk cId="3529108286" sldId="256"/>
            <ac:inkMk id="80" creationId="{95675DC4-9BCB-4538-AA4B-019A0A761285}"/>
          </ac:inkMkLst>
        </pc:inkChg>
        <pc:inkChg chg="add del mod">
          <ac:chgData name="骁睿 李" userId="47420079b4241540" providerId="LiveId" clId="{EEC87527-5595-49C1-B47D-944F7B97BA51}" dt="2020-09-05T11:25:44.593" v="872"/>
          <ac:inkMkLst>
            <pc:docMk/>
            <pc:sldMk cId="3529108286" sldId="256"/>
            <ac:inkMk id="81" creationId="{50B3B265-8E44-4EE0-B7A8-D0D3CA75EA0D}"/>
          </ac:inkMkLst>
        </pc:inkChg>
        <pc:inkChg chg="add del mod">
          <ac:chgData name="骁睿 李" userId="47420079b4241540" providerId="LiveId" clId="{EEC87527-5595-49C1-B47D-944F7B97BA51}" dt="2020-09-05T11:25:44.594" v="875"/>
          <ac:inkMkLst>
            <pc:docMk/>
            <pc:sldMk cId="3529108286" sldId="256"/>
            <ac:inkMk id="82" creationId="{05F9B157-FF8B-4259-887C-CE6789B4809A}"/>
          </ac:inkMkLst>
        </pc:inkChg>
        <pc:inkChg chg="add del mod">
          <ac:chgData name="骁睿 李" userId="47420079b4241540" providerId="LiveId" clId="{EEC87527-5595-49C1-B47D-944F7B97BA51}" dt="2020-09-05T11:25:44.596" v="880"/>
          <ac:inkMkLst>
            <pc:docMk/>
            <pc:sldMk cId="3529108286" sldId="256"/>
            <ac:inkMk id="83" creationId="{E3BF66DD-BACB-4554-AA6B-52DF97B96878}"/>
          </ac:inkMkLst>
        </pc:inkChg>
        <pc:inkChg chg="add del mod">
          <ac:chgData name="骁睿 李" userId="47420079b4241540" providerId="LiveId" clId="{EEC87527-5595-49C1-B47D-944F7B97BA51}" dt="2020-09-05T11:25:44.588" v="869"/>
          <ac:inkMkLst>
            <pc:docMk/>
            <pc:sldMk cId="3529108286" sldId="256"/>
            <ac:inkMk id="84" creationId="{FD7759C4-F445-4813-B537-D14E21F65754}"/>
          </ac:inkMkLst>
        </pc:inkChg>
        <pc:inkChg chg="add del mod">
          <ac:chgData name="骁睿 李" userId="47420079b4241540" providerId="LiveId" clId="{EEC87527-5595-49C1-B47D-944F7B97BA51}" dt="2020-09-05T11:25:44.591" v="870"/>
          <ac:inkMkLst>
            <pc:docMk/>
            <pc:sldMk cId="3529108286" sldId="256"/>
            <ac:inkMk id="85" creationId="{ECCC5C7A-43BD-4C46-96B0-1087C7248337}"/>
          </ac:inkMkLst>
        </pc:inkChg>
        <pc:inkChg chg="add del mod">
          <ac:chgData name="骁睿 李" userId="47420079b4241540" providerId="LiveId" clId="{EEC87527-5595-49C1-B47D-944F7B97BA51}" dt="2020-09-05T11:25:44.595" v="877"/>
          <ac:inkMkLst>
            <pc:docMk/>
            <pc:sldMk cId="3529108286" sldId="256"/>
            <ac:inkMk id="86" creationId="{1654BF78-4F8C-45BC-A6D2-F740D563024F}"/>
          </ac:inkMkLst>
        </pc:inkChg>
        <pc:inkChg chg="add del mod">
          <ac:chgData name="骁睿 李" userId="47420079b4241540" providerId="LiveId" clId="{EEC87527-5595-49C1-B47D-944F7B97BA51}" dt="2020-09-05T11:25:58.747" v="932"/>
          <ac:inkMkLst>
            <pc:docMk/>
            <pc:sldMk cId="3529108286" sldId="256"/>
            <ac:inkMk id="88" creationId="{27A110BE-CA33-4337-AA63-0F3B8FD6245B}"/>
          </ac:inkMkLst>
        </pc:inkChg>
        <pc:inkChg chg="add del mod">
          <ac:chgData name="骁睿 李" userId="47420079b4241540" providerId="LiveId" clId="{EEC87527-5595-49C1-B47D-944F7B97BA51}" dt="2020-09-05T11:25:58.751" v="939"/>
          <ac:inkMkLst>
            <pc:docMk/>
            <pc:sldMk cId="3529108286" sldId="256"/>
            <ac:inkMk id="89" creationId="{2A83E0B8-5671-4486-BDB8-0049F9399A04}"/>
          </ac:inkMkLst>
        </pc:inkChg>
        <pc:inkChg chg="add del mod">
          <ac:chgData name="骁睿 李" userId="47420079b4241540" providerId="LiveId" clId="{EEC87527-5595-49C1-B47D-944F7B97BA51}" dt="2020-09-05T11:25:58.731" v="906"/>
          <ac:inkMkLst>
            <pc:docMk/>
            <pc:sldMk cId="3529108286" sldId="256"/>
            <ac:inkMk id="90" creationId="{1708E147-5915-45AF-ACC1-FAC359083633}"/>
          </ac:inkMkLst>
        </pc:inkChg>
        <pc:inkChg chg="add del mod">
          <ac:chgData name="骁睿 李" userId="47420079b4241540" providerId="LiveId" clId="{EEC87527-5595-49C1-B47D-944F7B97BA51}" dt="2020-09-05T11:25:58.739" v="919"/>
          <ac:inkMkLst>
            <pc:docMk/>
            <pc:sldMk cId="3529108286" sldId="256"/>
            <ac:inkMk id="91" creationId="{9A868914-D5D8-4903-BC5B-93245492F879}"/>
          </ac:inkMkLst>
        </pc:inkChg>
        <pc:inkChg chg="add del mod">
          <ac:chgData name="骁睿 李" userId="47420079b4241540" providerId="LiveId" clId="{EEC87527-5595-49C1-B47D-944F7B97BA51}" dt="2020-09-05T11:25:58.735" v="912"/>
          <ac:inkMkLst>
            <pc:docMk/>
            <pc:sldMk cId="3529108286" sldId="256"/>
            <ac:inkMk id="92" creationId="{46EB4B51-7407-4417-868A-0F58F30481F4}"/>
          </ac:inkMkLst>
        </pc:inkChg>
        <pc:inkChg chg="add del mod">
          <ac:chgData name="骁睿 李" userId="47420079b4241540" providerId="LiveId" clId="{EEC87527-5595-49C1-B47D-944F7B97BA51}" dt="2020-09-05T11:25:58.740" v="920"/>
          <ac:inkMkLst>
            <pc:docMk/>
            <pc:sldMk cId="3529108286" sldId="256"/>
            <ac:inkMk id="93" creationId="{F2644B2D-10EC-4342-B754-43C6EFBDCAD8}"/>
          </ac:inkMkLst>
        </pc:inkChg>
        <pc:inkChg chg="add del mod">
          <ac:chgData name="骁睿 李" userId="47420079b4241540" providerId="LiveId" clId="{EEC87527-5595-49C1-B47D-944F7B97BA51}" dt="2020-09-05T11:25:58.745" v="928"/>
          <ac:inkMkLst>
            <pc:docMk/>
            <pc:sldMk cId="3529108286" sldId="256"/>
            <ac:inkMk id="94" creationId="{E551B095-934B-4007-90A4-7A1D2B1B6F5F}"/>
          </ac:inkMkLst>
        </pc:inkChg>
        <pc:inkChg chg="add del mod">
          <ac:chgData name="骁睿 李" userId="47420079b4241540" providerId="LiveId" clId="{EEC87527-5595-49C1-B47D-944F7B97BA51}" dt="2020-09-05T11:25:58.739" v="918"/>
          <ac:inkMkLst>
            <pc:docMk/>
            <pc:sldMk cId="3529108286" sldId="256"/>
            <ac:inkMk id="95" creationId="{C8EA89CC-F140-4485-A6DE-77F35F61F8B3}"/>
          </ac:inkMkLst>
        </pc:inkChg>
        <pc:inkChg chg="add del mod">
          <ac:chgData name="骁睿 李" userId="47420079b4241540" providerId="LiveId" clId="{EEC87527-5595-49C1-B47D-944F7B97BA51}" dt="2020-09-05T11:25:58.744" v="927"/>
          <ac:inkMkLst>
            <pc:docMk/>
            <pc:sldMk cId="3529108286" sldId="256"/>
            <ac:inkMk id="96" creationId="{6FFDB368-B182-40BB-AA32-BEAFB6F58076}"/>
          </ac:inkMkLst>
        </pc:inkChg>
        <pc:inkChg chg="add del mod">
          <ac:chgData name="骁睿 李" userId="47420079b4241540" providerId="LiveId" clId="{EEC87527-5595-49C1-B47D-944F7B97BA51}" dt="2020-09-05T11:25:58.733" v="909"/>
          <ac:inkMkLst>
            <pc:docMk/>
            <pc:sldMk cId="3529108286" sldId="256"/>
            <ac:inkMk id="97" creationId="{6E9C52BD-3DB1-4B87-90B5-0D7C53515AC2}"/>
          </ac:inkMkLst>
        </pc:inkChg>
        <pc:inkChg chg="add del mod">
          <ac:chgData name="骁睿 李" userId="47420079b4241540" providerId="LiveId" clId="{EEC87527-5595-49C1-B47D-944F7B97BA51}" dt="2020-09-05T11:25:58.747" v="931"/>
          <ac:inkMkLst>
            <pc:docMk/>
            <pc:sldMk cId="3529108286" sldId="256"/>
            <ac:inkMk id="98" creationId="{CE70F338-5C87-42C1-B1FF-049419BB279A}"/>
          </ac:inkMkLst>
        </pc:inkChg>
        <pc:inkChg chg="add del mod">
          <ac:chgData name="骁睿 李" userId="47420079b4241540" providerId="LiveId" clId="{EEC87527-5595-49C1-B47D-944F7B97BA51}" dt="2020-09-05T11:25:58.749" v="934"/>
          <ac:inkMkLst>
            <pc:docMk/>
            <pc:sldMk cId="3529108286" sldId="256"/>
            <ac:inkMk id="99" creationId="{E1234301-AA76-4A92-94EC-BF7535E17949}"/>
          </ac:inkMkLst>
        </pc:inkChg>
        <pc:inkChg chg="add del mod">
          <ac:chgData name="骁睿 李" userId="47420079b4241540" providerId="LiveId" clId="{EEC87527-5595-49C1-B47D-944F7B97BA51}" dt="2020-09-05T11:25:58.746" v="930"/>
          <ac:inkMkLst>
            <pc:docMk/>
            <pc:sldMk cId="3529108286" sldId="256"/>
            <ac:inkMk id="101" creationId="{B23DD3E9-8E00-4E06-8341-DEB7C96144FC}"/>
          </ac:inkMkLst>
        </pc:inkChg>
        <pc:inkChg chg="add del mod">
          <ac:chgData name="骁睿 李" userId="47420079b4241540" providerId="LiveId" clId="{EEC87527-5595-49C1-B47D-944F7B97BA51}" dt="2020-09-05T11:25:58.742" v="924"/>
          <ac:inkMkLst>
            <pc:docMk/>
            <pc:sldMk cId="3529108286" sldId="256"/>
            <ac:inkMk id="102" creationId="{23F8BED6-37A8-46B3-9B46-70BE7DC78DB8}"/>
          </ac:inkMkLst>
        </pc:inkChg>
        <pc:inkChg chg="add del mod">
          <ac:chgData name="骁睿 李" userId="47420079b4241540" providerId="LiveId" clId="{EEC87527-5595-49C1-B47D-944F7B97BA51}" dt="2020-09-05T11:25:58.742" v="923"/>
          <ac:inkMkLst>
            <pc:docMk/>
            <pc:sldMk cId="3529108286" sldId="256"/>
            <ac:inkMk id="103" creationId="{75604E90-1E22-4181-A977-4DFC34E7F6EE}"/>
          </ac:inkMkLst>
        </pc:inkChg>
        <pc:inkChg chg="add del mod">
          <ac:chgData name="骁睿 李" userId="47420079b4241540" providerId="LiveId" clId="{EEC87527-5595-49C1-B47D-944F7B97BA51}" dt="2020-09-05T11:25:58.732" v="907"/>
          <ac:inkMkLst>
            <pc:docMk/>
            <pc:sldMk cId="3529108286" sldId="256"/>
            <ac:inkMk id="104" creationId="{0675E77B-DA8B-45BF-9753-0FD4E0D8B82D}"/>
          </ac:inkMkLst>
        </pc:inkChg>
        <pc:inkChg chg="add del mod">
          <ac:chgData name="骁睿 李" userId="47420079b4241540" providerId="LiveId" clId="{EEC87527-5595-49C1-B47D-944F7B97BA51}" dt="2020-09-05T11:25:58.734" v="910"/>
          <ac:inkMkLst>
            <pc:docMk/>
            <pc:sldMk cId="3529108286" sldId="256"/>
            <ac:inkMk id="105" creationId="{B9883885-4374-470D-B2F3-B632B686EFF2}"/>
          </ac:inkMkLst>
        </pc:inkChg>
        <pc:inkChg chg="add del mod">
          <ac:chgData name="骁睿 李" userId="47420079b4241540" providerId="LiveId" clId="{EEC87527-5595-49C1-B47D-944F7B97BA51}" dt="2020-09-05T11:25:58.736" v="914"/>
          <ac:inkMkLst>
            <pc:docMk/>
            <pc:sldMk cId="3529108286" sldId="256"/>
            <ac:inkMk id="106" creationId="{3573E295-0D52-4A22-BAD4-99566BB0CF39}"/>
          </ac:inkMkLst>
        </pc:inkChg>
        <pc:inkChg chg="add del mod">
          <ac:chgData name="骁睿 李" userId="47420079b4241540" providerId="LiveId" clId="{EEC87527-5595-49C1-B47D-944F7B97BA51}" dt="2020-09-05T11:25:58.750" v="937"/>
          <ac:inkMkLst>
            <pc:docMk/>
            <pc:sldMk cId="3529108286" sldId="256"/>
            <ac:inkMk id="107" creationId="{E645D663-9656-4E2B-889F-68A6D7A8E9AF}"/>
          </ac:inkMkLst>
        </pc:inkChg>
        <pc:inkChg chg="add del mod">
          <ac:chgData name="骁睿 李" userId="47420079b4241540" providerId="LiveId" clId="{EEC87527-5595-49C1-B47D-944F7B97BA51}" dt="2020-09-05T11:25:58.740" v="921"/>
          <ac:inkMkLst>
            <pc:docMk/>
            <pc:sldMk cId="3529108286" sldId="256"/>
            <ac:inkMk id="108" creationId="{03212F6E-A170-435E-B4DA-A0224AEB36A1}"/>
          </ac:inkMkLst>
        </pc:inkChg>
        <pc:inkChg chg="add del mod">
          <ac:chgData name="骁睿 李" userId="47420079b4241540" providerId="LiveId" clId="{EEC87527-5595-49C1-B47D-944F7B97BA51}" dt="2020-09-05T11:25:58.737" v="916"/>
          <ac:inkMkLst>
            <pc:docMk/>
            <pc:sldMk cId="3529108286" sldId="256"/>
            <ac:inkMk id="109" creationId="{EDEE5735-E21C-46DA-AB23-4CD3338E414D}"/>
          </ac:inkMkLst>
        </pc:inkChg>
        <pc:inkChg chg="add del mod">
          <ac:chgData name="骁睿 李" userId="47420079b4241540" providerId="LiveId" clId="{EEC87527-5595-49C1-B47D-944F7B97BA51}" dt="2020-09-05T11:25:58.748" v="933"/>
          <ac:inkMkLst>
            <pc:docMk/>
            <pc:sldMk cId="3529108286" sldId="256"/>
            <ac:inkMk id="110" creationId="{E557190A-CADF-4A8E-98E5-E3FFBBA97062}"/>
          </ac:inkMkLst>
        </pc:inkChg>
        <pc:inkChg chg="add del mod">
          <ac:chgData name="骁睿 李" userId="47420079b4241540" providerId="LiveId" clId="{EEC87527-5595-49C1-B47D-944F7B97BA51}" dt="2020-09-05T11:27:21.226" v="1130"/>
          <ac:inkMkLst>
            <pc:docMk/>
            <pc:sldMk cId="3529108286" sldId="256"/>
            <ac:inkMk id="112" creationId="{E1B8D1DC-A692-4C8D-AF03-269ECD318255}"/>
          </ac:inkMkLst>
        </pc:inkChg>
        <pc:inkChg chg="add del mod">
          <ac:chgData name="骁睿 李" userId="47420079b4241540" providerId="LiveId" clId="{EEC87527-5595-49C1-B47D-944F7B97BA51}" dt="2020-09-05T11:27:21.229" v="1137"/>
          <ac:inkMkLst>
            <pc:docMk/>
            <pc:sldMk cId="3529108286" sldId="256"/>
            <ac:inkMk id="113" creationId="{4D257BCF-9CBF-4708-8B61-A26CD67C6953}"/>
          </ac:inkMkLst>
        </pc:inkChg>
        <pc:inkChg chg="add del mod">
          <ac:chgData name="骁睿 李" userId="47420079b4241540" providerId="LiveId" clId="{EEC87527-5595-49C1-B47D-944F7B97BA51}" dt="2020-09-05T11:27:21.221" v="1120"/>
          <ac:inkMkLst>
            <pc:docMk/>
            <pc:sldMk cId="3529108286" sldId="256"/>
            <ac:inkMk id="114" creationId="{679DF1EB-CF6D-4412-BED6-4104FCCCCBC9}"/>
          </ac:inkMkLst>
        </pc:inkChg>
        <pc:inkChg chg="add del mod">
          <ac:chgData name="骁睿 李" userId="47420079b4241540" providerId="LiveId" clId="{EEC87527-5595-49C1-B47D-944F7B97BA51}" dt="2020-09-05T11:27:21.230" v="1138"/>
          <ac:inkMkLst>
            <pc:docMk/>
            <pc:sldMk cId="3529108286" sldId="256"/>
            <ac:inkMk id="115" creationId="{F6C9399F-CF7B-4896-B82B-B72FD7F0FB8E}"/>
          </ac:inkMkLst>
        </pc:inkChg>
        <pc:inkChg chg="add del mod">
          <ac:chgData name="骁睿 李" userId="47420079b4241540" providerId="LiveId" clId="{EEC87527-5595-49C1-B47D-944F7B97BA51}" dt="2020-09-05T11:27:21.195" v="1077"/>
          <ac:inkMkLst>
            <pc:docMk/>
            <pc:sldMk cId="3529108286" sldId="256"/>
            <ac:inkMk id="116" creationId="{B4B89496-6674-4AE8-9C1B-8A2876941903}"/>
          </ac:inkMkLst>
        </pc:inkChg>
        <pc:inkChg chg="add del mod">
          <ac:chgData name="骁睿 李" userId="47420079b4241540" providerId="LiveId" clId="{EEC87527-5595-49C1-B47D-944F7B97BA51}" dt="2020-09-05T11:27:21.225" v="1128"/>
          <ac:inkMkLst>
            <pc:docMk/>
            <pc:sldMk cId="3529108286" sldId="256"/>
            <ac:inkMk id="117" creationId="{6863A877-B4C2-41E7-AA36-98EE8DAC9911}"/>
          </ac:inkMkLst>
        </pc:inkChg>
        <pc:inkChg chg="add del mod">
          <ac:chgData name="骁睿 李" userId="47420079b4241540" providerId="LiveId" clId="{EEC87527-5595-49C1-B47D-944F7B97BA51}" dt="2020-09-05T11:27:21.204" v="1090"/>
          <ac:inkMkLst>
            <pc:docMk/>
            <pc:sldMk cId="3529108286" sldId="256"/>
            <ac:inkMk id="119" creationId="{F6CBF3F3-9223-4D70-8D65-E403CB89A3D6}"/>
          </ac:inkMkLst>
        </pc:inkChg>
        <pc:inkChg chg="add del mod">
          <ac:chgData name="骁睿 李" userId="47420079b4241540" providerId="LiveId" clId="{EEC87527-5595-49C1-B47D-944F7B97BA51}" dt="2020-09-05T11:27:21.233" v="1146"/>
          <ac:inkMkLst>
            <pc:docMk/>
            <pc:sldMk cId="3529108286" sldId="256"/>
            <ac:inkMk id="120" creationId="{7CB13EDE-12AB-4519-9014-0B463DACD991}"/>
          </ac:inkMkLst>
        </pc:inkChg>
        <pc:inkChg chg="add del mod">
          <ac:chgData name="骁睿 李" userId="47420079b4241540" providerId="LiveId" clId="{EEC87527-5595-49C1-B47D-944F7B97BA51}" dt="2020-09-05T11:27:21.195" v="1078"/>
          <ac:inkMkLst>
            <pc:docMk/>
            <pc:sldMk cId="3529108286" sldId="256"/>
            <ac:inkMk id="121" creationId="{61F482D3-8E34-43E6-A0DD-1D7157C30BCB}"/>
          </ac:inkMkLst>
        </pc:inkChg>
        <pc:inkChg chg="add del mod">
          <ac:chgData name="骁睿 李" userId="47420079b4241540" providerId="LiveId" clId="{EEC87527-5595-49C1-B47D-944F7B97BA51}" dt="2020-09-05T11:27:21.229" v="1136"/>
          <ac:inkMkLst>
            <pc:docMk/>
            <pc:sldMk cId="3529108286" sldId="256"/>
            <ac:inkMk id="122" creationId="{A825F402-72FB-4302-A8B4-6130D233DAC1}"/>
          </ac:inkMkLst>
        </pc:inkChg>
        <pc:inkChg chg="add del mod">
          <ac:chgData name="骁睿 李" userId="47420079b4241540" providerId="LiveId" clId="{EEC87527-5595-49C1-B47D-944F7B97BA51}" dt="2020-09-05T11:27:21.223" v="1124"/>
          <ac:inkMkLst>
            <pc:docMk/>
            <pc:sldMk cId="3529108286" sldId="256"/>
            <ac:inkMk id="123" creationId="{AA61F9F9-3233-4BC8-89E3-D50B4F1910BA}"/>
          </ac:inkMkLst>
        </pc:inkChg>
        <pc:inkChg chg="add del mod">
          <ac:chgData name="骁睿 李" userId="47420079b4241540" providerId="LiveId" clId="{EEC87527-5595-49C1-B47D-944F7B97BA51}" dt="2020-09-05T11:27:21.209" v="1100"/>
          <ac:inkMkLst>
            <pc:docMk/>
            <pc:sldMk cId="3529108286" sldId="256"/>
            <ac:inkMk id="124" creationId="{C19F14A5-DE4C-427F-B339-72B9A3ECBFEC}"/>
          </ac:inkMkLst>
        </pc:inkChg>
        <pc:inkChg chg="add del mod">
          <ac:chgData name="骁睿 李" userId="47420079b4241540" providerId="LiveId" clId="{EEC87527-5595-49C1-B47D-944F7B97BA51}" dt="2020-09-05T11:27:21.211" v="1104"/>
          <ac:inkMkLst>
            <pc:docMk/>
            <pc:sldMk cId="3529108286" sldId="256"/>
            <ac:inkMk id="125" creationId="{5E7E27B9-3C9D-4770-8AF2-42DB4DE9B4BB}"/>
          </ac:inkMkLst>
        </pc:inkChg>
        <pc:inkChg chg="add del mod">
          <ac:chgData name="骁睿 李" userId="47420079b4241540" providerId="LiveId" clId="{EEC87527-5595-49C1-B47D-944F7B97BA51}" dt="2020-09-05T11:27:21.217" v="1114"/>
          <ac:inkMkLst>
            <pc:docMk/>
            <pc:sldMk cId="3529108286" sldId="256"/>
            <ac:inkMk id="126" creationId="{9E7F8232-3875-4B5D-B0F3-95E03163FCB0}"/>
          </ac:inkMkLst>
        </pc:inkChg>
        <pc:inkChg chg="add del mod">
          <ac:chgData name="骁睿 李" userId="47420079b4241540" providerId="LiveId" clId="{EEC87527-5595-49C1-B47D-944F7B97BA51}" dt="2020-09-05T11:27:21.219" v="1116"/>
          <ac:inkMkLst>
            <pc:docMk/>
            <pc:sldMk cId="3529108286" sldId="256"/>
            <ac:inkMk id="127" creationId="{D99392C5-8E3F-40F6-AA25-704E8DEB4F04}"/>
          </ac:inkMkLst>
        </pc:inkChg>
        <pc:inkChg chg="add del mod">
          <ac:chgData name="骁睿 李" userId="47420079b4241540" providerId="LiveId" clId="{EEC87527-5595-49C1-B47D-944F7B97BA51}" dt="2020-09-05T11:27:21.214" v="1108"/>
          <ac:inkMkLst>
            <pc:docMk/>
            <pc:sldMk cId="3529108286" sldId="256"/>
            <ac:inkMk id="128" creationId="{E889932E-E1E0-4CFB-BDEE-E5956B3B6FAF}"/>
          </ac:inkMkLst>
        </pc:inkChg>
        <pc:inkChg chg="add del mod">
          <ac:chgData name="骁睿 李" userId="47420079b4241540" providerId="LiveId" clId="{EEC87527-5595-49C1-B47D-944F7B97BA51}" dt="2020-09-05T11:27:21.202" v="1088"/>
          <ac:inkMkLst>
            <pc:docMk/>
            <pc:sldMk cId="3529108286" sldId="256"/>
            <ac:inkMk id="129" creationId="{379D1CE0-1310-482B-8845-7CE5779E0CB1}"/>
          </ac:inkMkLst>
        </pc:inkChg>
        <pc:inkChg chg="add del mod">
          <ac:chgData name="骁睿 李" userId="47420079b4241540" providerId="LiveId" clId="{EEC87527-5595-49C1-B47D-944F7B97BA51}" dt="2020-09-05T11:27:21.230" v="1140"/>
          <ac:inkMkLst>
            <pc:docMk/>
            <pc:sldMk cId="3529108286" sldId="256"/>
            <ac:inkMk id="130" creationId="{C0C064AD-CE3F-460B-B025-C91DD3099079}"/>
          </ac:inkMkLst>
        </pc:inkChg>
        <pc:inkChg chg="add del mod">
          <ac:chgData name="骁睿 李" userId="47420079b4241540" providerId="LiveId" clId="{EEC87527-5595-49C1-B47D-944F7B97BA51}" dt="2020-09-05T11:27:21.199" v="1083"/>
          <ac:inkMkLst>
            <pc:docMk/>
            <pc:sldMk cId="3529108286" sldId="256"/>
            <ac:inkMk id="131" creationId="{1D5A3491-FA10-4552-87BD-C09FA30F3C52}"/>
          </ac:inkMkLst>
        </pc:inkChg>
        <pc:inkChg chg="add del mod">
          <ac:chgData name="骁睿 李" userId="47420079b4241540" providerId="LiveId" clId="{EEC87527-5595-49C1-B47D-944F7B97BA51}" dt="2020-09-05T11:27:21.215" v="1111"/>
          <ac:inkMkLst>
            <pc:docMk/>
            <pc:sldMk cId="3529108286" sldId="256"/>
            <ac:inkMk id="132" creationId="{367065C0-EC4A-4DB7-83EA-6C388A883E02}"/>
          </ac:inkMkLst>
        </pc:inkChg>
        <pc:inkChg chg="add del mod">
          <ac:chgData name="骁睿 李" userId="47420079b4241540" providerId="LiveId" clId="{EEC87527-5595-49C1-B47D-944F7B97BA51}" dt="2020-09-05T11:27:21.210" v="1101"/>
          <ac:inkMkLst>
            <pc:docMk/>
            <pc:sldMk cId="3529108286" sldId="256"/>
            <ac:inkMk id="133" creationId="{DE9C30EC-379E-4AAC-99E9-75B944AB795F}"/>
          </ac:inkMkLst>
        </pc:inkChg>
        <pc:inkChg chg="add del mod">
          <ac:chgData name="骁睿 李" userId="47420079b4241540" providerId="LiveId" clId="{EEC87527-5595-49C1-B47D-944F7B97BA51}" dt="2020-09-05T11:27:21.200" v="1085"/>
          <ac:inkMkLst>
            <pc:docMk/>
            <pc:sldMk cId="3529108286" sldId="256"/>
            <ac:inkMk id="134" creationId="{4CE24652-C97F-4188-90C8-8507C772C07C}"/>
          </ac:inkMkLst>
        </pc:inkChg>
        <pc:inkChg chg="add del mod">
          <ac:chgData name="骁睿 李" userId="47420079b4241540" providerId="LiveId" clId="{EEC87527-5595-49C1-B47D-944F7B97BA51}" dt="2020-09-05T11:27:21.206" v="1093"/>
          <ac:inkMkLst>
            <pc:docMk/>
            <pc:sldMk cId="3529108286" sldId="256"/>
            <ac:inkMk id="135" creationId="{9A2B4BFF-C5BF-49AB-BE98-A2BE365F8571}"/>
          </ac:inkMkLst>
        </pc:inkChg>
        <pc:inkChg chg="add del mod">
          <ac:chgData name="骁睿 李" userId="47420079b4241540" providerId="LiveId" clId="{EEC87527-5595-49C1-B47D-944F7B97BA51}" dt="2020-09-05T11:27:21.201" v="1086"/>
          <ac:inkMkLst>
            <pc:docMk/>
            <pc:sldMk cId="3529108286" sldId="256"/>
            <ac:inkMk id="136" creationId="{1159D9B6-A05A-4965-AA6E-B49D4DF361DD}"/>
          </ac:inkMkLst>
        </pc:inkChg>
        <pc:inkChg chg="add del mod">
          <ac:chgData name="骁睿 李" userId="47420079b4241540" providerId="LiveId" clId="{EEC87527-5595-49C1-B47D-944F7B97BA51}" dt="2020-09-05T11:27:21.217" v="1113"/>
          <ac:inkMkLst>
            <pc:docMk/>
            <pc:sldMk cId="3529108286" sldId="256"/>
            <ac:inkMk id="137" creationId="{5249219C-DAC4-4B0E-A294-4AF24B09FDD4}"/>
          </ac:inkMkLst>
        </pc:inkChg>
        <pc:inkChg chg="add del mod">
          <ac:chgData name="骁睿 李" userId="47420079b4241540" providerId="LiveId" clId="{EEC87527-5595-49C1-B47D-944F7B97BA51}" dt="2020-09-05T11:27:21.231" v="1142"/>
          <ac:inkMkLst>
            <pc:docMk/>
            <pc:sldMk cId="3529108286" sldId="256"/>
            <ac:inkMk id="138" creationId="{645C9AE8-9BAB-4F00-A6C4-86C0D69ED717}"/>
          </ac:inkMkLst>
        </pc:inkChg>
        <pc:inkChg chg="add del mod">
          <ac:chgData name="骁睿 李" userId="47420079b4241540" providerId="LiveId" clId="{EEC87527-5595-49C1-B47D-944F7B97BA51}" dt="2020-09-05T11:27:21.201" v="1087"/>
          <ac:inkMkLst>
            <pc:docMk/>
            <pc:sldMk cId="3529108286" sldId="256"/>
            <ac:inkMk id="139" creationId="{C7584D61-2441-46FF-88CE-096B807F13F2}"/>
          </ac:inkMkLst>
        </pc:inkChg>
        <pc:inkChg chg="add del mod">
          <ac:chgData name="骁睿 李" userId="47420079b4241540" providerId="LiveId" clId="{EEC87527-5595-49C1-B47D-944F7B97BA51}" dt="2020-09-05T11:27:21.237" v="1155"/>
          <ac:inkMkLst>
            <pc:docMk/>
            <pc:sldMk cId="3529108286" sldId="256"/>
            <ac:inkMk id="140" creationId="{5B73F5E9-D506-4AB2-8EDD-8EC9611E61EB}"/>
          </ac:inkMkLst>
        </pc:inkChg>
        <pc:inkChg chg="add del mod">
          <ac:chgData name="骁睿 李" userId="47420079b4241540" providerId="LiveId" clId="{EEC87527-5595-49C1-B47D-944F7B97BA51}" dt="2020-09-05T11:27:21.200" v="1084"/>
          <ac:inkMkLst>
            <pc:docMk/>
            <pc:sldMk cId="3529108286" sldId="256"/>
            <ac:inkMk id="141" creationId="{C921EB44-BEA9-4275-A782-0D20BC5C55C3}"/>
          </ac:inkMkLst>
        </pc:inkChg>
        <pc:inkChg chg="add del mod">
          <ac:chgData name="骁睿 李" userId="47420079b4241540" providerId="LiveId" clId="{EEC87527-5595-49C1-B47D-944F7B97BA51}" dt="2020-09-05T11:26:23.121" v="993"/>
          <ac:inkMkLst>
            <pc:docMk/>
            <pc:sldMk cId="3529108286" sldId="256"/>
            <ac:inkMk id="143" creationId="{AD78E01D-1648-4B4E-8D5C-9EDB5A481A19}"/>
          </ac:inkMkLst>
        </pc:inkChg>
        <pc:inkChg chg="add del mod">
          <ac:chgData name="骁睿 李" userId="47420079b4241540" providerId="LiveId" clId="{EEC87527-5595-49C1-B47D-944F7B97BA51}" dt="2020-09-05T11:26:23.119" v="989"/>
          <ac:inkMkLst>
            <pc:docMk/>
            <pc:sldMk cId="3529108286" sldId="256"/>
            <ac:inkMk id="144" creationId="{BA3E6151-69E1-43A3-9919-EF7786E19B52}"/>
          </ac:inkMkLst>
        </pc:inkChg>
        <pc:inkChg chg="add del mod">
          <ac:chgData name="骁睿 李" userId="47420079b4241540" providerId="LiveId" clId="{EEC87527-5595-49C1-B47D-944F7B97BA51}" dt="2020-09-05T11:26:23.120" v="991"/>
          <ac:inkMkLst>
            <pc:docMk/>
            <pc:sldMk cId="3529108286" sldId="256"/>
            <ac:inkMk id="145" creationId="{47F2F5B0-9776-4719-83F6-45FF9DF21589}"/>
          </ac:inkMkLst>
        </pc:inkChg>
        <pc:inkChg chg="add del mod">
          <ac:chgData name="骁睿 李" userId="47420079b4241540" providerId="LiveId" clId="{EEC87527-5595-49C1-B47D-944F7B97BA51}" dt="2020-09-05T11:26:23.122" v="996"/>
          <ac:inkMkLst>
            <pc:docMk/>
            <pc:sldMk cId="3529108286" sldId="256"/>
            <ac:inkMk id="146" creationId="{ABF3525F-D9A7-4F42-9CAA-DEC3A8A3D2DF}"/>
          </ac:inkMkLst>
        </pc:inkChg>
        <pc:inkChg chg="add del mod">
          <ac:chgData name="骁睿 李" userId="47420079b4241540" providerId="LiveId" clId="{EEC87527-5595-49C1-B47D-944F7B97BA51}" dt="2020-09-05T11:26:23.124" v="999"/>
          <ac:inkMkLst>
            <pc:docMk/>
            <pc:sldMk cId="3529108286" sldId="256"/>
            <ac:inkMk id="147" creationId="{DDEBBA94-3B3C-4886-91A1-B304805C6CAD}"/>
          </ac:inkMkLst>
        </pc:inkChg>
        <pc:inkChg chg="add del mod">
          <ac:chgData name="骁睿 李" userId="47420079b4241540" providerId="LiveId" clId="{EEC87527-5595-49C1-B47D-944F7B97BA51}" dt="2020-09-05T11:26:23.118" v="988"/>
          <ac:inkMkLst>
            <pc:docMk/>
            <pc:sldMk cId="3529108286" sldId="256"/>
            <ac:inkMk id="148" creationId="{CDAED808-AC68-45CA-8934-ED61E2B446A6}"/>
          </ac:inkMkLst>
        </pc:inkChg>
        <pc:inkChg chg="add del mod">
          <ac:chgData name="骁睿 李" userId="47420079b4241540" providerId="LiveId" clId="{EEC87527-5595-49C1-B47D-944F7B97BA51}" dt="2020-09-05T11:26:23.122" v="995"/>
          <ac:inkMkLst>
            <pc:docMk/>
            <pc:sldMk cId="3529108286" sldId="256"/>
            <ac:inkMk id="149" creationId="{17154635-C01B-4576-AB72-1889B424A2F3}"/>
          </ac:inkMkLst>
        </pc:inkChg>
        <pc:inkChg chg="add del mod">
          <ac:chgData name="骁睿 李" userId="47420079b4241540" providerId="LiveId" clId="{EEC87527-5595-49C1-B47D-944F7B97BA51}" dt="2020-09-05T11:26:23.123" v="998"/>
          <ac:inkMkLst>
            <pc:docMk/>
            <pc:sldMk cId="3529108286" sldId="256"/>
            <ac:inkMk id="150" creationId="{CB29AA20-4771-45C6-BEF4-32D63B11B336}"/>
          </ac:inkMkLst>
        </pc:inkChg>
        <pc:inkChg chg="add del mod">
          <ac:chgData name="骁睿 李" userId="47420079b4241540" providerId="LiveId" clId="{EEC87527-5595-49C1-B47D-944F7B97BA51}" dt="2020-09-05T11:26:23.123" v="997"/>
          <ac:inkMkLst>
            <pc:docMk/>
            <pc:sldMk cId="3529108286" sldId="256"/>
            <ac:inkMk id="151" creationId="{F0DD0291-79E8-4FA8-9F57-E175F8A463B1}"/>
          </ac:inkMkLst>
        </pc:inkChg>
        <pc:inkChg chg="add del mod">
          <ac:chgData name="骁睿 李" userId="47420079b4241540" providerId="LiveId" clId="{EEC87527-5595-49C1-B47D-944F7B97BA51}" dt="2020-09-05T11:26:23.120" v="992"/>
          <ac:inkMkLst>
            <pc:docMk/>
            <pc:sldMk cId="3529108286" sldId="256"/>
            <ac:inkMk id="152" creationId="{12E3E92B-E8AD-4BF9-88C9-CE6139538111}"/>
          </ac:inkMkLst>
        </pc:inkChg>
        <pc:inkChg chg="add del mod">
          <ac:chgData name="骁睿 李" userId="47420079b4241540" providerId="LiveId" clId="{EEC87527-5595-49C1-B47D-944F7B97BA51}" dt="2020-09-05T11:26:23.121" v="994"/>
          <ac:inkMkLst>
            <pc:docMk/>
            <pc:sldMk cId="3529108286" sldId="256"/>
            <ac:inkMk id="153" creationId="{95B4F25E-F976-4BA8-ABE3-5B7B3823D766}"/>
          </ac:inkMkLst>
        </pc:inkChg>
        <pc:inkChg chg="add del mod">
          <ac:chgData name="骁睿 李" userId="47420079b4241540" providerId="LiveId" clId="{EEC87527-5595-49C1-B47D-944F7B97BA51}" dt="2020-09-05T11:26:23.119" v="990"/>
          <ac:inkMkLst>
            <pc:docMk/>
            <pc:sldMk cId="3529108286" sldId="256"/>
            <ac:inkMk id="154" creationId="{D7661BE8-1B19-4DE4-83B8-2CB3225A311B}"/>
          </ac:inkMkLst>
        </pc:inkChg>
        <pc:inkChg chg="add del mod">
          <ac:chgData name="骁睿 李" userId="47420079b4241540" providerId="LiveId" clId="{EEC87527-5595-49C1-B47D-944F7B97BA51}" dt="2020-09-05T11:26:23.115" v="987"/>
          <ac:inkMkLst>
            <pc:docMk/>
            <pc:sldMk cId="3529108286" sldId="256"/>
            <ac:inkMk id="155" creationId="{E57EFE3F-2E35-49DE-BD5B-0B571277E44F}"/>
          </ac:inkMkLst>
        </pc:inkChg>
        <pc:inkChg chg="add del mod">
          <ac:chgData name="骁睿 李" userId="47420079b4241540" providerId="LiveId" clId="{EEC87527-5595-49C1-B47D-944F7B97BA51}" dt="2020-09-05T11:26:37.988" v="1016"/>
          <ac:inkMkLst>
            <pc:docMk/>
            <pc:sldMk cId="3529108286" sldId="256"/>
            <ac:inkMk id="158" creationId="{B79839AC-0059-409B-B63E-127CA2A68915}"/>
          </ac:inkMkLst>
        </pc:inkChg>
        <pc:inkChg chg="add del mod">
          <ac:chgData name="骁睿 李" userId="47420079b4241540" providerId="LiveId" clId="{EEC87527-5595-49C1-B47D-944F7B97BA51}" dt="2020-09-05T11:26:37.972" v="1011"/>
          <ac:inkMkLst>
            <pc:docMk/>
            <pc:sldMk cId="3529108286" sldId="256"/>
            <ac:inkMk id="159" creationId="{5C3640D7-2309-4A35-BD74-CC751F588978}"/>
          </ac:inkMkLst>
        </pc:inkChg>
        <pc:inkChg chg="add del mod">
          <ac:chgData name="骁睿 李" userId="47420079b4241540" providerId="LiveId" clId="{EEC87527-5595-49C1-B47D-944F7B97BA51}" dt="2020-09-05T11:26:37.988" v="1014"/>
          <ac:inkMkLst>
            <pc:docMk/>
            <pc:sldMk cId="3529108286" sldId="256"/>
            <ac:inkMk id="160" creationId="{63A947ED-55CD-419F-8FC0-8D007CA3ABC0}"/>
          </ac:inkMkLst>
        </pc:inkChg>
        <pc:inkChg chg="add del mod">
          <ac:chgData name="骁睿 李" userId="47420079b4241540" providerId="LiveId" clId="{EEC87527-5595-49C1-B47D-944F7B97BA51}" dt="2020-09-05T11:26:37.988" v="1012"/>
          <ac:inkMkLst>
            <pc:docMk/>
            <pc:sldMk cId="3529108286" sldId="256"/>
            <ac:inkMk id="161" creationId="{A884FF87-2A94-43E9-96BA-235F28DE8E1D}"/>
          </ac:inkMkLst>
        </pc:inkChg>
        <pc:inkChg chg="add del mod">
          <ac:chgData name="骁睿 李" userId="47420079b4241540" providerId="LiveId" clId="{EEC87527-5595-49C1-B47D-944F7B97BA51}" dt="2020-09-05T11:26:37.988" v="1017"/>
          <ac:inkMkLst>
            <pc:docMk/>
            <pc:sldMk cId="3529108286" sldId="256"/>
            <ac:inkMk id="162" creationId="{E885E0D4-3D5B-40EC-B72B-C9D697A1D039}"/>
          </ac:inkMkLst>
        </pc:inkChg>
        <pc:inkChg chg="add del mod">
          <ac:chgData name="骁睿 李" userId="47420079b4241540" providerId="LiveId" clId="{EEC87527-5595-49C1-B47D-944F7B97BA51}" dt="2020-09-05T11:26:37.988" v="1013"/>
          <ac:inkMkLst>
            <pc:docMk/>
            <pc:sldMk cId="3529108286" sldId="256"/>
            <ac:inkMk id="163" creationId="{56E96722-FC4C-4CC1-BDBF-78A615441A68}"/>
          </ac:inkMkLst>
        </pc:inkChg>
        <pc:inkChg chg="add del mod">
          <ac:chgData name="骁睿 李" userId="47420079b4241540" providerId="LiveId" clId="{EEC87527-5595-49C1-B47D-944F7B97BA51}" dt="2020-09-05T11:26:37.988" v="1019"/>
          <ac:inkMkLst>
            <pc:docMk/>
            <pc:sldMk cId="3529108286" sldId="256"/>
            <ac:inkMk id="164" creationId="{938F27E6-8BC8-4BFE-AC1C-BB38E13A14B2}"/>
          </ac:inkMkLst>
        </pc:inkChg>
        <pc:inkChg chg="add del mod">
          <ac:chgData name="骁睿 李" userId="47420079b4241540" providerId="LiveId" clId="{EEC87527-5595-49C1-B47D-944F7B97BA51}" dt="2020-09-05T11:26:37.988" v="1020"/>
          <ac:inkMkLst>
            <pc:docMk/>
            <pc:sldMk cId="3529108286" sldId="256"/>
            <ac:inkMk id="165" creationId="{B24530BF-C80B-46CE-87FB-93CA5896C18E}"/>
          </ac:inkMkLst>
        </pc:inkChg>
        <pc:inkChg chg="add del mod">
          <ac:chgData name="骁睿 李" userId="47420079b4241540" providerId="LiveId" clId="{EEC87527-5595-49C1-B47D-944F7B97BA51}" dt="2020-09-05T11:26:37.988" v="1015"/>
          <ac:inkMkLst>
            <pc:docMk/>
            <pc:sldMk cId="3529108286" sldId="256"/>
            <ac:inkMk id="166" creationId="{23FC9AB3-6A1E-451E-B61F-EBC56745B919}"/>
          </ac:inkMkLst>
        </pc:inkChg>
        <pc:inkChg chg="add del mod">
          <ac:chgData name="骁睿 李" userId="47420079b4241540" providerId="LiveId" clId="{EEC87527-5595-49C1-B47D-944F7B97BA51}" dt="2020-09-05T11:26:37.988" v="1018"/>
          <ac:inkMkLst>
            <pc:docMk/>
            <pc:sldMk cId="3529108286" sldId="256"/>
            <ac:inkMk id="167" creationId="{9707BEBB-1E87-49A0-BAE0-50E6A35210CD}"/>
          </ac:inkMkLst>
        </pc:inkChg>
        <pc:inkChg chg="add del mod">
          <ac:chgData name="骁睿 李" userId="47420079b4241540" providerId="LiveId" clId="{EEC87527-5595-49C1-B47D-944F7B97BA51}" dt="2020-09-05T11:27:21.235" v="1150"/>
          <ac:inkMkLst>
            <pc:docMk/>
            <pc:sldMk cId="3529108286" sldId="256"/>
            <ac:inkMk id="169" creationId="{4E87624F-2926-409A-86AA-70C595484E5A}"/>
          </ac:inkMkLst>
        </pc:inkChg>
        <pc:inkChg chg="add del mod">
          <ac:chgData name="骁睿 李" userId="47420079b4241540" providerId="LiveId" clId="{EEC87527-5595-49C1-B47D-944F7B97BA51}" dt="2020-09-05T11:27:21.222" v="1122"/>
          <ac:inkMkLst>
            <pc:docMk/>
            <pc:sldMk cId="3529108286" sldId="256"/>
            <ac:inkMk id="170" creationId="{83F5B505-66F4-4497-A9D5-7BEF2779F21C}"/>
          </ac:inkMkLst>
        </pc:inkChg>
        <pc:inkChg chg="add del mod">
          <ac:chgData name="骁睿 李" userId="47420079b4241540" providerId="LiveId" clId="{EEC87527-5595-49C1-B47D-944F7B97BA51}" dt="2020-09-05T11:27:21.207" v="1095"/>
          <ac:inkMkLst>
            <pc:docMk/>
            <pc:sldMk cId="3529108286" sldId="256"/>
            <ac:inkMk id="171" creationId="{390C39B0-48DE-454B-A1E2-19BE7A844E5F}"/>
          </ac:inkMkLst>
        </pc:inkChg>
        <pc:inkChg chg="add del mod">
          <ac:chgData name="骁睿 李" userId="47420079b4241540" providerId="LiveId" clId="{EEC87527-5595-49C1-B47D-944F7B97BA51}" dt="2020-09-05T11:27:21.207" v="1097"/>
          <ac:inkMkLst>
            <pc:docMk/>
            <pc:sldMk cId="3529108286" sldId="256"/>
            <ac:inkMk id="172" creationId="{26805B0A-A11F-4910-B8BA-7DCBA28D1CEE}"/>
          </ac:inkMkLst>
        </pc:inkChg>
        <pc:inkChg chg="add del mod">
          <ac:chgData name="骁睿 李" userId="47420079b4241540" providerId="LiveId" clId="{EEC87527-5595-49C1-B47D-944F7B97BA51}" dt="2020-09-05T11:27:21.232" v="1144"/>
          <ac:inkMkLst>
            <pc:docMk/>
            <pc:sldMk cId="3529108286" sldId="256"/>
            <ac:inkMk id="173" creationId="{D795D9A2-0C08-47D3-A1ED-2A212032F587}"/>
          </ac:inkMkLst>
        </pc:inkChg>
        <pc:inkChg chg="add del mod">
          <ac:chgData name="骁睿 李" userId="47420079b4241540" providerId="LiveId" clId="{EEC87527-5595-49C1-B47D-944F7B97BA51}" dt="2020-09-05T11:27:21.235" v="1151"/>
          <ac:inkMkLst>
            <pc:docMk/>
            <pc:sldMk cId="3529108286" sldId="256"/>
            <ac:inkMk id="174" creationId="{073EBC00-F0AF-44E1-A095-732D136C4390}"/>
          </ac:inkMkLst>
        </pc:inkChg>
        <pc:inkChg chg="add del mod">
          <ac:chgData name="骁睿 李" userId="47420079b4241540" providerId="LiveId" clId="{EEC87527-5595-49C1-B47D-944F7B97BA51}" dt="2020-09-05T11:27:21.225" v="1129"/>
          <ac:inkMkLst>
            <pc:docMk/>
            <pc:sldMk cId="3529108286" sldId="256"/>
            <ac:inkMk id="175" creationId="{6EFAB2D4-B182-415B-98E6-316C754CC47B}"/>
          </ac:inkMkLst>
        </pc:inkChg>
        <pc:inkChg chg="add del mod">
          <ac:chgData name="骁睿 李" userId="47420079b4241540" providerId="LiveId" clId="{EEC87527-5595-49C1-B47D-944F7B97BA51}" dt="2020-09-05T11:27:21.212" v="1105"/>
          <ac:inkMkLst>
            <pc:docMk/>
            <pc:sldMk cId="3529108286" sldId="256"/>
            <ac:inkMk id="176" creationId="{30E191CC-C781-44C9-9AC7-95E7109AF7FA}"/>
          </ac:inkMkLst>
        </pc:inkChg>
        <pc:inkChg chg="add del mod">
          <ac:chgData name="骁睿 李" userId="47420079b4241540" providerId="LiveId" clId="{EEC87527-5595-49C1-B47D-944F7B97BA51}" dt="2020-09-05T11:27:21.197" v="1080"/>
          <ac:inkMkLst>
            <pc:docMk/>
            <pc:sldMk cId="3529108286" sldId="256"/>
            <ac:inkMk id="177" creationId="{A49396C8-B3CA-465C-AD04-16842A5C2599}"/>
          </ac:inkMkLst>
        </pc:inkChg>
        <pc:inkChg chg="add del mod">
          <ac:chgData name="骁睿 李" userId="47420079b4241540" providerId="LiveId" clId="{EEC87527-5595-49C1-B47D-944F7B97BA51}" dt="2020-09-05T11:27:21.208" v="1098"/>
          <ac:inkMkLst>
            <pc:docMk/>
            <pc:sldMk cId="3529108286" sldId="256"/>
            <ac:inkMk id="178" creationId="{8BE93A7E-DB9A-4673-BDD4-A3E5951DCFB2}"/>
          </ac:inkMkLst>
        </pc:inkChg>
        <pc:inkChg chg="add del mod">
          <ac:chgData name="骁睿 李" userId="47420079b4241540" providerId="LiveId" clId="{EEC87527-5595-49C1-B47D-944F7B97BA51}" dt="2020-09-05T11:27:21.216" v="1112"/>
          <ac:inkMkLst>
            <pc:docMk/>
            <pc:sldMk cId="3529108286" sldId="256"/>
            <ac:inkMk id="180" creationId="{F5D7ADB3-5153-4D44-8D18-7AA0F5958C53}"/>
          </ac:inkMkLst>
        </pc:inkChg>
        <pc:inkChg chg="add del mod">
          <ac:chgData name="骁睿 李" userId="47420079b4241540" providerId="LiveId" clId="{EEC87527-5595-49C1-B47D-944F7B97BA51}" dt="2020-09-05T11:27:21.198" v="1082"/>
          <ac:inkMkLst>
            <pc:docMk/>
            <pc:sldMk cId="3529108286" sldId="256"/>
            <ac:inkMk id="181" creationId="{566E4132-FD3F-40FD-A7C3-C0AFDEDD5A95}"/>
          </ac:inkMkLst>
        </pc:inkChg>
        <pc:inkChg chg="add del mod">
          <ac:chgData name="骁睿 李" userId="47420079b4241540" providerId="LiveId" clId="{EEC87527-5595-49C1-B47D-944F7B97BA51}" dt="2020-09-05T11:27:21.221" v="1121"/>
          <ac:inkMkLst>
            <pc:docMk/>
            <pc:sldMk cId="3529108286" sldId="256"/>
            <ac:inkMk id="182" creationId="{FF264CCD-CAC6-4A67-8B7B-5A34135E2E52}"/>
          </ac:inkMkLst>
        </pc:inkChg>
        <pc:inkChg chg="add del mod">
          <ac:chgData name="骁睿 李" userId="47420079b4241540" providerId="LiveId" clId="{EEC87527-5595-49C1-B47D-944F7B97BA51}" dt="2020-09-05T11:27:21.233" v="1145"/>
          <ac:inkMkLst>
            <pc:docMk/>
            <pc:sldMk cId="3529108286" sldId="256"/>
            <ac:inkMk id="183" creationId="{EE982145-38F8-4620-8955-2C0195D0D964}"/>
          </ac:inkMkLst>
        </pc:inkChg>
        <pc:inkChg chg="add del mod">
          <ac:chgData name="骁睿 李" userId="47420079b4241540" providerId="LiveId" clId="{EEC87527-5595-49C1-B47D-944F7B97BA51}" dt="2020-09-05T11:27:21.193" v="1076"/>
          <ac:inkMkLst>
            <pc:docMk/>
            <pc:sldMk cId="3529108286" sldId="256"/>
            <ac:inkMk id="184" creationId="{92BE8C4D-938C-4218-860D-7FF6B1AAC6D4}"/>
          </ac:inkMkLst>
        </pc:inkChg>
        <pc:inkChg chg="add del mod">
          <ac:chgData name="骁睿 李" userId="47420079b4241540" providerId="LiveId" clId="{EEC87527-5595-49C1-B47D-944F7B97BA51}" dt="2020-09-05T11:27:21.224" v="1127"/>
          <ac:inkMkLst>
            <pc:docMk/>
            <pc:sldMk cId="3529108286" sldId="256"/>
            <ac:inkMk id="185" creationId="{E84A6120-E26F-47B5-B790-18113858AA58}"/>
          </ac:inkMkLst>
        </pc:inkChg>
        <pc:inkChg chg="add del mod">
          <ac:chgData name="骁睿 李" userId="47420079b4241540" providerId="LiveId" clId="{EEC87527-5595-49C1-B47D-944F7B97BA51}" dt="2020-09-05T11:27:21.210" v="1102"/>
          <ac:inkMkLst>
            <pc:docMk/>
            <pc:sldMk cId="3529108286" sldId="256"/>
            <ac:inkMk id="186" creationId="{74C1C3E3-F7EE-4D4F-A969-92025BAC8D8B}"/>
          </ac:inkMkLst>
        </pc:inkChg>
        <pc:inkChg chg="add del mod">
          <ac:chgData name="骁睿 李" userId="47420079b4241540" providerId="LiveId" clId="{EEC87527-5595-49C1-B47D-944F7B97BA51}" dt="2020-09-05T11:27:21.213" v="1107"/>
          <ac:inkMkLst>
            <pc:docMk/>
            <pc:sldMk cId="3529108286" sldId="256"/>
            <ac:inkMk id="187" creationId="{520174CD-A1E3-4E5C-B047-B6FF8584000A}"/>
          </ac:inkMkLst>
        </pc:inkChg>
        <pc:inkChg chg="add del mod">
          <ac:chgData name="骁睿 李" userId="47420079b4241540" providerId="LiveId" clId="{EEC87527-5595-49C1-B47D-944F7B97BA51}" dt="2020-09-05T11:27:21.228" v="1135"/>
          <ac:inkMkLst>
            <pc:docMk/>
            <pc:sldMk cId="3529108286" sldId="256"/>
            <ac:inkMk id="188" creationId="{6F54D228-8467-4997-A61A-2216DE1099ED}"/>
          </ac:inkMkLst>
        </pc:inkChg>
        <pc:inkChg chg="add del mod">
          <ac:chgData name="骁睿 李" userId="47420079b4241540" providerId="LiveId" clId="{EEC87527-5595-49C1-B47D-944F7B97BA51}" dt="2020-09-05T11:27:21.214" v="1109"/>
          <ac:inkMkLst>
            <pc:docMk/>
            <pc:sldMk cId="3529108286" sldId="256"/>
            <ac:inkMk id="189" creationId="{7AC20CC4-4116-4AB8-A3C9-E59FD24F92DA}"/>
          </ac:inkMkLst>
        </pc:inkChg>
        <pc:inkChg chg="add del mod">
          <ac:chgData name="骁睿 李" userId="47420079b4241540" providerId="LiveId" clId="{EEC87527-5595-49C1-B47D-944F7B97BA51}" dt="2020-09-05T11:27:21.223" v="1125"/>
          <ac:inkMkLst>
            <pc:docMk/>
            <pc:sldMk cId="3529108286" sldId="256"/>
            <ac:inkMk id="190" creationId="{CF1BC15E-A1B8-4FDD-96A3-9104944EAE8E}"/>
          </ac:inkMkLst>
        </pc:inkChg>
        <pc:inkChg chg="add del mod">
          <ac:chgData name="骁睿 李" userId="47420079b4241540" providerId="LiveId" clId="{EEC87527-5595-49C1-B47D-944F7B97BA51}" dt="2020-09-05T11:27:21.227" v="1132"/>
          <ac:inkMkLst>
            <pc:docMk/>
            <pc:sldMk cId="3529108286" sldId="256"/>
            <ac:inkMk id="191" creationId="{007747AD-F5A9-453B-9352-CB01F31BB79C}"/>
          </ac:inkMkLst>
        </pc:inkChg>
        <pc:inkChg chg="add del mod">
          <ac:chgData name="骁睿 李" userId="47420079b4241540" providerId="LiveId" clId="{EEC87527-5595-49C1-B47D-944F7B97BA51}" dt="2020-09-05T11:27:21.203" v="1089"/>
          <ac:inkMkLst>
            <pc:docMk/>
            <pc:sldMk cId="3529108286" sldId="256"/>
            <ac:inkMk id="192" creationId="{A632D85A-EDBD-4480-A651-ACB0E3611F28}"/>
          </ac:inkMkLst>
        </pc:inkChg>
        <pc:inkChg chg="add del mod">
          <ac:chgData name="骁睿 李" userId="47420079b4241540" providerId="LiveId" clId="{EEC87527-5595-49C1-B47D-944F7B97BA51}" dt="2020-09-05T11:27:21.219" v="1117"/>
          <ac:inkMkLst>
            <pc:docMk/>
            <pc:sldMk cId="3529108286" sldId="256"/>
            <ac:inkMk id="193" creationId="{AE533B61-88AC-4B08-A532-AD4F17FE536E}"/>
          </ac:inkMkLst>
        </pc:inkChg>
        <pc:inkChg chg="add del mod">
          <ac:chgData name="骁睿 李" userId="47420079b4241540" providerId="LiveId" clId="{EEC87527-5595-49C1-B47D-944F7B97BA51}" dt="2020-09-05T11:27:21.220" v="1118"/>
          <ac:inkMkLst>
            <pc:docMk/>
            <pc:sldMk cId="3529108286" sldId="256"/>
            <ac:inkMk id="194" creationId="{3A877D20-A8B7-4814-A8AD-F06924FE1695}"/>
          </ac:inkMkLst>
        </pc:inkChg>
        <pc:inkChg chg="add del mod">
          <ac:chgData name="骁睿 李" userId="47420079b4241540" providerId="LiveId" clId="{EEC87527-5595-49C1-B47D-944F7B97BA51}" dt="2020-09-05T11:27:21.209" v="1099"/>
          <ac:inkMkLst>
            <pc:docMk/>
            <pc:sldMk cId="3529108286" sldId="256"/>
            <ac:inkMk id="195" creationId="{DC6C8E34-7C3D-4FD9-9562-8CDA57E77551}"/>
          </ac:inkMkLst>
        </pc:inkChg>
        <pc:inkChg chg="add del mod">
          <ac:chgData name="骁睿 李" userId="47420079b4241540" providerId="LiveId" clId="{EEC87527-5595-49C1-B47D-944F7B97BA51}" dt="2020-09-05T11:27:21.232" v="1143"/>
          <ac:inkMkLst>
            <pc:docMk/>
            <pc:sldMk cId="3529108286" sldId="256"/>
            <ac:inkMk id="196" creationId="{8394CA49-21AF-4F6C-A73C-4A29F15FD55E}"/>
          </ac:inkMkLst>
        </pc:inkChg>
        <pc:inkChg chg="add del mod">
          <ac:chgData name="骁睿 李" userId="47420079b4241540" providerId="LiveId" clId="{EEC87527-5595-49C1-B47D-944F7B97BA51}" dt="2020-09-05T11:27:21.205" v="1092"/>
          <ac:inkMkLst>
            <pc:docMk/>
            <pc:sldMk cId="3529108286" sldId="256"/>
            <ac:inkMk id="197" creationId="{6FBBAE9A-CB0B-4A3D-8E0D-ED22127778AC}"/>
          </ac:inkMkLst>
        </pc:inkChg>
        <pc:inkChg chg="add del mod">
          <ac:chgData name="骁睿 李" userId="47420079b4241540" providerId="LiveId" clId="{EEC87527-5595-49C1-B47D-944F7B97BA51}" dt="2020-09-05T11:27:21.228" v="1134"/>
          <ac:inkMkLst>
            <pc:docMk/>
            <pc:sldMk cId="3529108286" sldId="256"/>
            <ac:inkMk id="198" creationId="{2F20F372-D788-460B-AB42-8B765F41434C}"/>
          </ac:inkMkLst>
        </pc:inkChg>
        <pc:inkChg chg="add del">
          <ac:chgData name="骁睿 李" userId="47420079b4241540" providerId="LiveId" clId="{EEC87527-5595-49C1-B47D-944F7B97BA51}" dt="2020-09-05T11:27:21.207" v="1096"/>
          <ac:inkMkLst>
            <pc:docMk/>
            <pc:sldMk cId="3529108286" sldId="256"/>
            <ac:inkMk id="201" creationId="{D543083E-8415-4E4D-B812-47AFAE3D482F}"/>
          </ac:inkMkLst>
        </pc:inkChg>
        <pc:inkChg chg="add del">
          <ac:chgData name="骁睿 李" userId="47420079b4241540" providerId="LiveId" clId="{EEC87527-5595-49C1-B47D-944F7B97BA51}" dt="2020-09-05T11:27:21.227" v="1133"/>
          <ac:inkMkLst>
            <pc:docMk/>
            <pc:sldMk cId="3529108286" sldId="256"/>
            <ac:inkMk id="202" creationId="{42A77388-12BA-4054-AB15-C671FB8A2442}"/>
          </ac:inkMkLst>
        </pc:inkChg>
        <pc:inkChg chg="add del">
          <ac:chgData name="骁睿 李" userId="47420079b4241540" providerId="LiveId" clId="{EEC87527-5595-49C1-B47D-944F7B97BA51}" dt="2020-09-05T11:27:21.224" v="1126"/>
          <ac:inkMkLst>
            <pc:docMk/>
            <pc:sldMk cId="3529108286" sldId="256"/>
            <ac:inkMk id="203" creationId="{C8413366-7669-495D-A92A-D7CB9261A215}"/>
          </ac:inkMkLst>
        </pc:inkChg>
        <pc:inkChg chg="add del">
          <ac:chgData name="骁睿 李" userId="47420079b4241540" providerId="LiveId" clId="{EEC87527-5595-49C1-B47D-944F7B97BA51}" dt="2020-09-05T11:27:21.234" v="1149"/>
          <ac:inkMkLst>
            <pc:docMk/>
            <pc:sldMk cId="3529108286" sldId="256"/>
            <ac:inkMk id="204" creationId="{892A68B0-F982-43AE-98D1-069D1209A81D}"/>
          </ac:inkMkLst>
        </pc:inkChg>
        <pc:inkChg chg="add del mod">
          <ac:chgData name="骁睿 李" userId="47420079b4241540" providerId="LiveId" clId="{EEC87527-5595-49C1-B47D-944F7B97BA51}" dt="2020-09-05T11:27:21.196" v="1079"/>
          <ac:inkMkLst>
            <pc:docMk/>
            <pc:sldMk cId="3529108286" sldId="256"/>
            <ac:inkMk id="205" creationId="{83E60365-55E0-48FC-89F5-1DB48D51E75D}"/>
          </ac:inkMkLst>
        </pc:inkChg>
        <pc:inkChg chg="add del mod">
          <ac:chgData name="骁睿 李" userId="47420079b4241540" providerId="LiveId" clId="{EEC87527-5595-49C1-B47D-944F7B97BA51}" dt="2020-09-05T11:27:21.215" v="1110"/>
          <ac:inkMkLst>
            <pc:docMk/>
            <pc:sldMk cId="3529108286" sldId="256"/>
            <ac:inkMk id="206" creationId="{B6B0422B-EF0E-4086-B345-0A21679C7933}"/>
          </ac:inkMkLst>
        </pc:inkChg>
        <pc:inkChg chg="add del mod">
          <ac:chgData name="骁睿 李" userId="47420079b4241540" providerId="LiveId" clId="{EEC87527-5595-49C1-B47D-944F7B97BA51}" dt="2020-09-05T11:27:21.220" v="1119"/>
          <ac:inkMkLst>
            <pc:docMk/>
            <pc:sldMk cId="3529108286" sldId="256"/>
            <ac:inkMk id="207" creationId="{8ADD0EA4-5D16-4405-A90A-9DB74F4EBCD8}"/>
          </ac:inkMkLst>
        </pc:inkChg>
        <pc:inkChg chg="add del mod">
          <ac:chgData name="骁睿 李" userId="47420079b4241540" providerId="LiveId" clId="{EEC87527-5595-49C1-B47D-944F7B97BA51}" dt="2020-09-05T11:27:21.234" v="1148"/>
          <ac:inkMkLst>
            <pc:docMk/>
            <pc:sldMk cId="3529108286" sldId="256"/>
            <ac:inkMk id="208" creationId="{BA3641D7-F904-4708-A9DB-33414DA1B235}"/>
          </ac:inkMkLst>
        </pc:inkChg>
        <pc:inkChg chg="add del mod">
          <ac:chgData name="骁睿 李" userId="47420079b4241540" providerId="LiveId" clId="{EEC87527-5595-49C1-B47D-944F7B97BA51}" dt="2020-09-05T11:27:21.230" v="1139"/>
          <ac:inkMkLst>
            <pc:docMk/>
            <pc:sldMk cId="3529108286" sldId="256"/>
            <ac:inkMk id="209" creationId="{C7467170-3223-45D9-8F4F-1CC4278FB68E}"/>
          </ac:inkMkLst>
        </pc:inkChg>
        <pc:inkChg chg="add del mod">
          <ac:chgData name="骁睿 李" userId="47420079b4241540" providerId="LiveId" clId="{EEC87527-5595-49C1-B47D-944F7B97BA51}" dt="2020-09-05T11:27:21.234" v="1147"/>
          <ac:inkMkLst>
            <pc:docMk/>
            <pc:sldMk cId="3529108286" sldId="256"/>
            <ac:inkMk id="210" creationId="{6E09D691-CABF-493C-A741-95AD588F2120}"/>
          </ac:inkMkLst>
        </pc:inkChg>
        <pc:inkChg chg="add del mod">
          <ac:chgData name="骁睿 李" userId="47420079b4241540" providerId="LiveId" clId="{EEC87527-5595-49C1-B47D-944F7B97BA51}" dt="2020-09-05T11:27:21.197" v="1081"/>
          <ac:inkMkLst>
            <pc:docMk/>
            <pc:sldMk cId="3529108286" sldId="256"/>
            <ac:inkMk id="211" creationId="{F1AB2C6A-CC0A-4345-A544-5ABCCE0DC0AC}"/>
          </ac:inkMkLst>
        </pc:inkChg>
        <pc:inkChg chg="add del mod">
          <ac:chgData name="骁睿 李" userId="47420079b4241540" providerId="LiveId" clId="{EEC87527-5595-49C1-B47D-944F7B97BA51}" dt="2020-09-05T11:27:21.206" v="1094"/>
          <ac:inkMkLst>
            <pc:docMk/>
            <pc:sldMk cId="3529108286" sldId="256"/>
            <ac:inkMk id="212" creationId="{A2E0170E-4156-4AEE-AF25-0F4F40A20E8F}"/>
          </ac:inkMkLst>
        </pc:inkChg>
        <pc:inkChg chg="add del mod">
          <ac:chgData name="骁睿 李" userId="47420079b4241540" providerId="LiveId" clId="{EEC87527-5595-49C1-B47D-944F7B97BA51}" dt="2020-09-05T11:27:21.236" v="1153"/>
          <ac:inkMkLst>
            <pc:docMk/>
            <pc:sldMk cId="3529108286" sldId="256"/>
            <ac:inkMk id="214" creationId="{3DF27020-D15F-41EA-889D-4C941759908A}"/>
          </ac:inkMkLst>
        </pc:inkChg>
        <pc:inkChg chg="add del mod">
          <ac:chgData name="骁睿 李" userId="47420079b4241540" providerId="LiveId" clId="{EEC87527-5595-49C1-B47D-944F7B97BA51}" dt="2020-09-05T11:27:21.213" v="1106"/>
          <ac:inkMkLst>
            <pc:docMk/>
            <pc:sldMk cId="3529108286" sldId="256"/>
            <ac:inkMk id="215" creationId="{31B43DA5-BF5F-4A7C-B11E-F85C31627588}"/>
          </ac:inkMkLst>
        </pc:inkChg>
        <pc:inkChg chg="add del mod">
          <ac:chgData name="骁睿 李" userId="47420079b4241540" providerId="LiveId" clId="{EEC87527-5595-49C1-B47D-944F7B97BA51}" dt="2020-09-05T11:27:21.211" v="1103"/>
          <ac:inkMkLst>
            <pc:docMk/>
            <pc:sldMk cId="3529108286" sldId="256"/>
            <ac:inkMk id="216" creationId="{C7AAC470-7521-4FD1-B418-9490A20D6147}"/>
          </ac:inkMkLst>
        </pc:inkChg>
        <pc:inkChg chg="add del mod">
          <ac:chgData name="骁睿 李" userId="47420079b4241540" providerId="LiveId" clId="{EEC87527-5595-49C1-B47D-944F7B97BA51}" dt="2020-09-05T11:27:21.218" v="1115"/>
          <ac:inkMkLst>
            <pc:docMk/>
            <pc:sldMk cId="3529108286" sldId="256"/>
            <ac:inkMk id="217" creationId="{5826D49B-F459-43A5-A9BB-6771E13D0067}"/>
          </ac:inkMkLst>
        </pc:inkChg>
        <pc:inkChg chg="add del mod">
          <ac:chgData name="骁睿 李" userId="47420079b4241540" providerId="LiveId" clId="{EEC87527-5595-49C1-B47D-944F7B97BA51}" dt="2020-09-05T11:27:21.231" v="1141"/>
          <ac:inkMkLst>
            <pc:docMk/>
            <pc:sldMk cId="3529108286" sldId="256"/>
            <ac:inkMk id="218" creationId="{029990E5-ADCC-47B0-A26B-12B4528473BD}"/>
          </ac:inkMkLst>
        </pc:inkChg>
        <pc:inkChg chg="add del mod">
          <ac:chgData name="骁睿 李" userId="47420079b4241540" providerId="LiveId" clId="{EEC87527-5595-49C1-B47D-944F7B97BA51}" dt="2020-09-05T11:27:21.236" v="1152"/>
          <ac:inkMkLst>
            <pc:docMk/>
            <pc:sldMk cId="3529108286" sldId="256"/>
            <ac:inkMk id="219" creationId="{9211DEFB-A5D1-45D4-ADE8-D860348D568A}"/>
          </ac:inkMkLst>
        </pc:inkChg>
        <pc:inkChg chg="add del mod">
          <ac:chgData name="骁睿 李" userId="47420079b4241540" providerId="LiveId" clId="{EEC87527-5595-49C1-B47D-944F7B97BA51}" dt="2020-09-05T11:27:21.204" v="1091"/>
          <ac:inkMkLst>
            <pc:docMk/>
            <pc:sldMk cId="3529108286" sldId="256"/>
            <ac:inkMk id="220" creationId="{86A17DD9-6EA3-46F5-9A48-AD3308BCB6AA}"/>
          </ac:inkMkLst>
        </pc:inkChg>
        <pc:inkChg chg="add del mod">
          <ac:chgData name="骁睿 李" userId="47420079b4241540" providerId="LiveId" clId="{EEC87527-5595-49C1-B47D-944F7B97BA51}" dt="2020-09-05T11:27:21.226" v="1131"/>
          <ac:inkMkLst>
            <pc:docMk/>
            <pc:sldMk cId="3529108286" sldId="256"/>
            <ac:inkMk id="221" creationId="{24402E1C-2ED3-430E-8686-52B2FEF260E6}"/>
          </ac:inkMkLst>
        </pc:inkChg>
        <pc:inkChg chg="add del mod">
          <ac:chgData name="骁睿 李" userId="47420079b4241540" providerId="LiveId" clId="{EEC87527-5595-49C1-B47D-944F7B97BA51}" dt="2020-09-05T11:27:21.222" v="1123"/>
          <ac:inkMkLst>
            <pc:docMk/>
            <pc:sldMk cId="3529108286" sldId="256"/>
            <ac:inkMk id="222" creationId="{A3E43CF4-AD2D-4BF5-88CB-F912C0E6F3CB}"/>
          </ac:inkMkLst>
        </pc:inkChg>
        <pc:inkChg chg="add del mod">
          <ac:chgData name="骁睿 李" userId="47420079b4241540" providerId="LiveId" clId="{EEC87527-5595-49C1-B47D-944F7B97BA51}" dt="2020-09-05T11:27:21.237" v="1154"/>
          <ac:inkMkLst>
            <pc:docMk/>
            <pc:sldMk cId="3529108286" sldId="256"/>
            <ac:inkMk id="223" creationId="{65425AEB-2ED2-4FB4-8A13-21543ED95CC6}"/>
          </ac:inkMkLst>
        </pc:inkChg>
        <pc:inkChg chg="add del mod">
          <ac:chgData name="骁睿 李" userId="47420079b4241540" providerId="LiveId" clId="{EEC87527-5595-49C1-B47D-944F7B97BA51}" dt="2020-09-05T11:28:06.690" v="1250"/>
          <ac:inkMkLst>
            <pc:docMk/>
            <pc:sldMk cId="3529108286" sldId="256"/>
            <ac:inkMk id="225" creationId="{084652B7-2B45-47E1-8498-300402D810BB}"/>
          </ac:inkMkLst>
        </pc:inkChg>
        <pc:inkChg chg="add del mod">
          <ac:chgData name="骁睿 李" userId="47420079b4241540" providerId="LiveId" clId="{EEC87527-5595-49C1-B47D-944F7B97BA51}" dt="2020-09-05T11:28:06.690" v="1244"/>
          <ac:inkMkLst>
            <pc:docMk/>
            <pc:sldMk cId="3529108286" sldId="256"/>
            <ac:inkMk id="226" creationId="{8A447315-C573-4D0A-A5F4-21D8FF698F31}"/>
          </ac:inkMkLst>
        </pc:inkChg>
        <pc:inkChg chg="add del mod">
          <ac:chgData name="骁睿 李" userId="47420079b4241540" providerId="LiveId" clId="{EEC87527-5595-49C1-B47D-944F7B97BA51}" dt="2020-09-05T11:28:06.674" v="1241"/>
          <ac:inkMkLst>
            <pc:docMk/>
            <pc:sldMk cId="3529108286" sldId="256"/>
            <ac:inkMk id="227" creationId="{42C4D326-6657-4DBC-B885-E5C2520C78BF}"/>
          </ac:inkMkLst>
        </pc:inkChg>
        <pc:inkChg chg="add del mod">
          <ac:chgData name="骁睿 李" userId="47420079b4241540" providerId="LiveId" clId="{EEC87527-5595-49C1-B47D-944F7B97BA51}" dt="2020-09-05T11:28:06.674" v="1234"/>
          <ac:inkMkLst>
            <pc:docMk/>
            <pc:sldMk cId="3529108286" sldId="256"/>
            <ac:inkMk id="228" creationId="{FAA7AAF3-4B2C-4E3F-B4F1-807E279467E1}"/>
          </ac:inkMkLst>
        </pc:inkChg>
        <pc:inkChg chg="add del mod">
          <ac:chgData name="骁睿 李" userId="47420079b4241540" providerId="LiveId" clId="{EEC87527-5595-49C1-B47D-944F7B97BA51}" dt="2020-09-05T11:28:06.690" v="1253"/>
          <ac:inkMkLst>
            <pc:docMk/>
            <pc:sldMk cId="3529108286" sldId="256"/>
            <ac:inkMk id="229" creationId="{CF3FEC58-BEEF-4D30-BE28-8187040D390B}"/>
          </ac:inkMkLst>
        </pc:inkChg>
        <pc:inkChg chg="add del mod">
          <ac:chgData name="骁睿 李" userId="47420079b4241540" providerId="LiveId" clId="{EEC87527-5595-49C1-B47D-944F7B97BA51}" dt="2020-09-05T11:28:06.690" v="1246"/>
          <ac:inkMkLst>
            <pc:docMk/>
            <pc:sldMk cId="3529108286" sldId="256"/>
            <ac:inkMk id="230" creationId="{879F4392-FAF3-42ED-8F40-18BE0FD3F4F7}"/>
          </ac:inkMkLst>
        </pc:inkChg>
        <pc:inkChg chg="add del mod">
          <ac:chgData name="骁睿 李" userId="47420079b4241540" providerId="LiveId" clId="{EEC87527-5595-49C1-B47D-944F7B97BA51}" dt="2020-09-05T11:28:06.690" v="1245"/>
          <ac:inkMkLst>
            <pc:docMk/>
            <pc:sldMk cId="3529108286" sldId="256"/>
            <ac:inkMk id="231" creationId="{CF9042BA-5197-44B0-B33D-F2365C1A7586}"/>
          </ac:inkMkLst>
        </pc:inkChg>
        <pc:inkChg chg="add del mod">
          <ac:chgData name="骁睿 李" userId="47420079b4241540" providerId="LiveId" clId="{EEC87527-5595-49C1-B47D-944F7B97BA51}" dt="2020-09-05T11:28:06.674" v="1240"/>
          <ac:inkMkLst>
            <pc:docMk/>
            <pc:sldMk cId="3529108286" sldId="256"/>
            <ac:inkMk id="232" creationId="{4C2A2B66-9E74-453C-986E-81A331C1DCB8}"/>
          </ac:inkMkLst>
        </pc:inkChg>
        <pc:inkChg chg="add del mod">
          <ac:chgData name="骁睿 李" userId="47420079b4241540" providerId="LiveId" clId="{EEC87527-5595-49C1-B47D-944F7B97BA51}" dt="2020-09-05T11:28:11.482" v="1268"/>
          <ac:inkMkLst>
            <pc:docMk/>
            <pc:sldMk cId="3529108286" sldId="256"/>
            <ac:inkMk id="234" creationId="{755F0689-085B-4ED0-9A77-5CF8B8DD0659}"/>
          </ac:inkMkLst>
        </pc:inkChg>
        <pc:inkChg chg="add del mod">
          <ac:chgData name="骁睿 李" userId="47420079b4241540" providerId="LiveId" clId="{EEC87527-5595-49C1-B47D-944F7B97BA51}" dt="2020-09-05T11:28:11.474" v="1260"/>
          <ac:inkMkLst>
            <pc:docMk/>
            <pc:sldMk cId="3529108286" sldId="256"/>
            <ac:inkMk id="235" creationId="{FA3554F4-6600-47CB-86BB-B343177ACB47}"/>
          </ac:inkMkLst>
        </pc:inkChg>
        <pc:inkChg chg="add del mod">
          <ac:chgData name="骁睿 李" userId="47420079b4241540" providerId="LiveId" clId="{EEC87527-5595-49C1-B47D-944F7B97BA51}" dt="2020-09-05T11:28:11.472" v="1255"/>
          <ac:inkMkLst>
            <pc:docMk/>
            <pc:sldMk cId="3529108286" sldId="256"/>
            <ac:inkMk id="236" creationId="{FAF9821C-1D5E-4FC3-B8E6-6975C73D1FD9}"/>
          </ac:inkMkLst>
        </pc:inkChg>
        <pc:inkChg chg="add del mod">
          <ac:chgData name="骁睿 李" userId="47420079b4241540" providerId="LiveId" clId="{EEC87527-5595-49C1-B47D-944F7B97BA51}" dt="2020-09-05T11:28:11.480" v="1266"/>
          <ac:inkMkLst>
            <pc:docMk/>
            <pc:sldMk cId="3529108286" sldId="256"/>
            <ac:inkMk id="237" creationId="{D40B7589-DFCC-4DC9-9218-EE290654E615}"/>
          </ac:inkMkLst>
        </pc:inkChg>
        <pc:inkChg chg="add del mod">
          <ac:chgData name="骁睿 李" userId="47420079b4241540" providerId="LiveId" clId="{EEC87527-5595-49C1-B47D-944F7B97BA51}" dt="2020-09-05T11:28:11.474" v="1259"/>
          <ac:inkMkLst>
            <pc:docMk/>
            <pc:sldMk cId="3529108286" sldId="256"/>
            <ac:inkMk id="238" creationId="{E7616A31-7F60-4B8C-8E5E-6488A73756DA}"/>
          </ac:inkMkLst>
        </pc:inkChg>
        <pc:inkChg chg="add del mod">
          <ac:chgData name="骁睿 李" userId="47420079b4241540" providerId="LiveId" clId="{EEC87527-5595-49C1-B47D-944F7B97BA51}" dt="2020-09-05T11:28:11.478" v="1264"/>
          <ac:inkMkLst>
            <pc:docMk/>
            <pc:sldMk cId="3529108286" sldId="256"/>
            <ac:inkMk id="240" creationId="{8B9D4618-2D55-48EB-A62D-A804AB495776}"/>
          </ac:inkMkLst>
        </pc:inkChg>
        <pc:inkChg chg="add del mod">
          <ac:chgData name="骁睿 李" userId="47420079b4241540" providerId="LiveId" clId="{EEC87527-5595-49C1-B47D-944F7B97BA51}" dt="2020-09-05T11:28:11.482" v="1269"/>
          <ac:inkMkLst>
            <pc:docMk/>
            <pc:sldMk cId="3529108286" sldId="256"/>
            <ac:inkMk id="241" creationId="{A0F4E648-CDD1-42B0-B2FD-3F409CA208F9}"/>
          </ac:inkMkLst>
        </pc:inkChg>
        <pc:inkChg chg="add del mod">
          <ac:chgData name="骁睿 李" userId="47420079b4241540" providerId="LiveId" clId="{EEC87527-5595-49C1-B47D-944F7B97BA51}" dt="2020-09-05T11:28:06.674" v="1231"/>
          <ac:inkMkLst>
            <pc:docMk/>
            <pc:sldMk cId="3529108286" sldId="256"/>
            <ac:inkMk id="243" creationId="{4F00D41B-C33F-4F50-BF0F-BEDAA9A8EFBF}"/>
          </ac:inkMkLst>
        </pc:inkChg>
        <pc:inkChg chg="add del mod">
          <ac:chgData name="骁睿 李" userId="47420079b4241540" providerId="LiveId" clId="{EEC87527-5595-49C1-B47D-944F7B97BA51}" dt="2020-09-05T11:28:06.674" v="1237"/>
          <ac:inkMkLst>
            <pc:docMk/>
            <pc:sldMk cId="3529108286" sldId="256"/>
            <ac:inkMk id="244" creationId="{05937608-B439-4AE3-B990-C652A9F6DE8E}"/>
          </ac:inkMkLst>
        </pc:inkChg>
        <pc:inkChg chg="add del mod">
          <ac:chgData name="骁睿 李" userId="47420079b4241540" providerId="LiveId" clId="{EEC87527-5595-49C1-B47D-944F7B97BA51}" dt="2020-09-05T11:28:06.690" v="1248"/>
          <ac:inkMkLst>
            <pc:docMk/>
            <pc:sldMk cId="3529108286" sldId="256"/>
            <ac:inkMk id="245" creationId="{6D6EDF8A-D119-4B36-99DC-B3E851077CE9}"/>
          </ac:inkMkLst>
        </pc:inkChg>
        <pc:inkChg chg="add del mod">
          <ac:chgData name="骁睿 李" userId="47420079b4241540" providerId="LiveId" clId="{EEC87527-5595-49C1-B47D-944F7B97BA51}" dt="2020-09-05T11:28:06.690" v="1242"/>
          <ac:inkMkLst>
            <pc:docMk/>
            <pc:sldMk cId="3529108286" sldId="256"/>
            <ac:inkMk id="246" creationId="{2A3ED213-5872-4BA6-ADE6-A5B87CC9016B}"/>
          </ac:inkMkLst>
        </pc:inkChg>
        <pc:inkChg chg="add del mod">
          <ac:chgData name="骁睿 李" userId="47420079b4241540" providerId="LiveId" clId="{EEC87527-5595-49C1-B47D-944F7B97BA51}" dt="2020-09-05T11:28:06.674" v="1229"/>
          <ac:inkMkLst>
            <pc:docMk/>
            <pc:sldMk cId="3529108286" sldId="256"/>
            <ac:inkMk id="248" creationId="{612AF023-D301-4441-A45A-260918BF0977}"/>
          </ac:inkMkLst>
        </pc:inkChg>
        <pc:inkChg chg="add del mod">
          <ac:chgData name="骁睿 李" userId="47420079b4241540" providerId="LiveId" clId="{EEC87527-5595-49C1-B47D-944F7B97BA51}" dt="2020-09-05T11:28:06.674" v="1230"/>
          <ac:inkMkLst>
            <pc:docMk/>
            <pc:sldMk cId="3529108286" sldId="256"/>
            <ac:inkMk id="249" creationId="{017059D8-3B88-4F90-84E6-2A144BB5B680}"/>
          </ac:inkMkLst>
        </pc:inkChg>
        <pc:inkChg chg="add del mod">
          <ac:chgData name="骁睿 李" userId="47420079b4241540" providerId="LiveId" clId="{EEC87527-5595-49C1-B47D-944F7B97BA51}" dt="2020-09-05T11:28:11.473" v="1258"/>
          <ac:inkMkLst>
            <pc:docMk/>
            <pc:sldMk cId="3529108286" sldId="256"/>
            <ac:inkMk id="250" creationId="{F442A1BF-BF4F-48A4-AAF7-7C6D0B2D0DC2}"/>
          </ac:inkMkLst>
        </pc:inkChg>
        <pc:inkChg chg="add del mod">
          <ac:chgData name="骁睿 李" userId="47420079b4241540" providerId="LiveId" clId="{EEC87527-5595-49C1-B47D-944F7B97BA51}" dt="2020-09-05T11:28:11.479" v="1265"/>
          <ac:inkMkLst>
            <pc:docMk/>
            <pc:sldMk cId="3529108286" sldId="256"/>
            <ac:inkMk id="251" creationId="{56490345-B6E7-42C8-8669-941A9749F7BF}"/>
          </ac:inkMkLst>
        </pc:inkChg>
        <pc:inkChg chg="add del mod">
          <ac:chgData name="骁睿 李" userId="47420079b4241540" providerId="LiveId" clId="{EEC87527-5595-49C1-B47D-944F7B97BA51}" dt="2020-09-05T11:28:11.472" v="1256"/>
          <ac:inkMkLst>
            <pc:docMk/>
            <pc:sldMk cId="3529108286" sldId="256"/>
            <ac:inkMk id="252" creationId="{00914E1D-E1E3-43EE-83C4-83BA5BA21007}"/>
          </ac:inkMkLst>
        </pc:inkChg>
        <pc:inkChg chg="add del mod">
          <ac:chgData name="骁睿 李" userId="47420079b4241540" providerId="LiveId" clId="{EEC87527-5595-49C1-B47D-944F7B97BA51}" dt="2020-09-05T11:28:11.475" v="1261"/>
          <ac:inkMkLst>
            <pc:docMk/>
            <pc:sldMk cId="3529108286" sldId="256"/>
            <ac:inkMk id="253" creationId="{CECE40E0-7EEA-465E-A123-654F40187FE5}"/>
          </ac:inkMkLst>
        </pc:inkChg>
        <pc:inkChg chg="add del mod">
          <ac:chgData name="骁睿 李" userId="47420079b4241540" providerId="LiveId" clId="{EEC87527-5595-49C1-B47D-944F7B97BA51}" dt="2020-09-05T11:28:11.477" v="1263"/>
          <ac:inkMkLst>
            <pc:docMk/>
            <pc:sldMk cId="3529108286" sldId="256"/>
            <ac:inkMk id="254" creationId="{7E3E9F81-E490-44CE-B8AE-B7A1FCD0E543}"/>
          </ac:inkMkLst>
        </pc:inkChg>
        <pc:inkChg chg="add del mod">
          <ac:chgData name="骁睿 李" userId="47420079b4241540" providerId="LiveId" clId="{EEC87527-5595-49C1-B47D-944F7B97BA51}" dt="2020-09-05T11:28:06.674" v="1235"/>
          <ac:inkMkLst>
            <pc:docMk/>
            <pc:sldMk cId="3529108286" sldId="256"/>
            <ac:inkMk id="255" creationId="{3582B4EB-43AC-4EAE-80BF-80ABAF2184D1}"/>
          </ac:inkMkLst>
        </pc:inkChg>
        <pc:inkChg chg="add del mod">
          <ac:chgData name="骁睿 李" userId="47420079b4241540" providerId="LiveId" clId="{EEC87527-5595-49C1-B47D-944F7B97BA51}" dt="2020-09-05T11:28:11.483" v="1270"/>
          <ac:inkMkLst>
            <pc:docMk/>
            <pc:sldMk cId="3529108286" sldId="256"/>
            <ac:inkMk id="256" creationId="{2188E5D8-C0DF-44F1-8FE8-53A38A238B7E}"/>
          </ac:inkMkLst>
        </pc:inkChg>
        <pc:inkChg chg="add del mod">
          <ac:chgData name="骁睿 李" userId="47420079b4241540" providerId="LiveId" clId="{EEC87527-5595-49C1-B47D-944F7B97BA51}" dt="2020-09-05T11:28:06.674" v="1222"/>
          <ac:inkMkLst>
            <pc:docMk/>
            <pc:sldMk cId="3529108286" sldId="256"/>
            <ac:inkMk id="257" creationId="{DC6323C7-7762-4905-999B-FEDCE293CB89}"/>
          </ac:inkMkLst>
        </pc:inkChg>
        <pc:inkChg chg="add del mod">
          <ac:chgData name="骁睿 李" userId="47420079b4241540" providerId="LiveId" clId="{EEC87527-5595-49C1-B47D-944F7B97BA51}" dt="2020-09-05T11:28:06.690" v="1249"/>
          <ac:inkMkLst>
            <pc:docMk/>
            <pc:sldMk cId="3529108286" sldId="256"/>
            <ac:inkMk id="260" creationId="{DC493FB0-A5B6-470D-AF52-62E77D6CBD0E}"/>
          </ac:inkMkLst>
        </pc:inkChg>
        <pc:inkChg chg="add del mod">
          <ac:chgData name="骁睿 李" userId="47420079b4241540" providerId="LiveId" clId="{EEC87527-5595-49C1-B47D-944F7B97BA51}" dt="2020-09-05T11:28:06.674" v="1223"/>
          <ac:inkMkLst>
            <pc:docMk/>
            <pc:sldMk cId="3529108286" sldId="256"/>
            <ac:inkMk id="261" creationId="{0ABECEE2-828B-452A-8FD8-65A1111AA0D9}"/>
          </ac:inkMkLst>
        </pc:inkChg>
        <pc:inkChg chg="add del mod">
          <ac:chgData name="骁睿 李" userId="47420079b4241540" providerId="LiveId" clId="{EEC87527-5595-49C1-B47D-944F7B97BA51}" dt="2020-09-05T11:28:06.674" v="1239"/>
          <ac:inkMkLst>
            <pc:docMk/>
            <pc:sldMk cId="3529108286" sldId="256"/>
            <ac:inkMk id="262" creationId="{8B5ED4BE-6738-4497-BED8-4B6E24050239}"/>
          </ac:inkMkLst>
        </pc:inkChg>
        <pc:inkChg chg="add del mod">
          <ac:chgData name="骁睿 李" userId="47420079b4241540" providerId="LiveId" clId="{EEC87527-5595-49C1-B47D-944F7B97BA51}" dt="2020-09-05T11:28:11.481" v="1267"/>
          <ac:inkMkLst>
            <pc:docMk/>
            <pc:sldMk cId="3529108286" sldId="256"/>
            <ac:inkMk id="264" creationId="{E2A6EB3E-5D7C-431D-A720-B15D0E7761CE}"/>
          </ac:inkMkLst>
        </pc:inkChg>
        <pc:inkChg chg="add del mod">
          <ac:chgData name="骁睿 李" userId="47420079b4241540" providerId="LiveId" clId="{EEC87527-5595-49C1-B47D-944F7B97BA51}" dt="2020-09-05T11:28:06.674" v="1224"/>
          <ac:inkMkLst>
            <pc:docMk/>
            <pc:sldMk cId="3529108286" sldId="256"/>
            <ac:inkMk id="265" creationId="{5ADE0071-0C9D-4DEB-9FE1-0C437BA9F461}"/>
          </ac:inkMkLst>
        </pc:inkChg>
        <pc:inkChg chg="add del mod">
          <ac:chgData name="骁睿 李" userId="47420079b4241540" providerId="LiveId" clId="{EEC87527-5595-49C1-B47D-944F7B97BA51}" dt="2020-09-05T11:28:11.473" v="1257"/>
          <ac:inkMkLst>
            <pc:docMk/>
            <pc:sldMk cId="3529108286" sldId="256"/>
            <ac:inkMk id="267" creationId="{FD40A37D-DC70-4AD0-9F7D-8D4D47E8A3A7}"/>
          </ac:inkMkLst>
        </pc:inkChg>
        <pc:inkChg chg="add del mod">
          <ac:chgData name="骁睿 李" userId="47420079b4241540" providerId="LiveId" clId="{EEC87527-5595-49C1-B47D-944F7B97BA51}" dt="2020-09-05T11:28:06.674" v="1238"/>
          <ac:inkMkLst>
            <pc:docMk/>
            <pc:sldMk cId="3529108286" sldId="256"/>
            <ac:inkMk id="268" creationId="{1BC20B52-7B82-4819-8E6F-7D11BBF44937}"/>
          </ac:inkMkLst>
        </pc:inkChg>
        <pc:inkChg chg="add del mod">
          <ac:chgData name="骁睿 李" userId="47420079b4241540" providerId="LiveId" clId="{EEC87527-5595-49C1-B47D-944F7B97BA51}" dt="2020-09-05T11:28:06.674" v="1236"/>
          <ac:inkMkLst>
            <pc:docMk/>
            <pc:sldMk cId="3529108286" sldId="256"/>
            <ac:inkMk id="270" creationId="{9755EC71-67E7-4369-9933-F3CB27B6D278}"/>
          </ac:inkMkLst>
        </pc:inkChg>
        <pc:inkChg chg="add del mod">
          <ac:chgData name="骁睿 李" userId="47420079b4241540" providerId="LiveId" clId="{EEC87527-5595-49C1-B47D-944F7B97BA51}" dt="2020-09-05T11:28:14.760" v="1277"/>
          <ac:inkMkLst>
            <pc:docMk/>
            <pc:sldMk cId="3529108286" sldId="256"/>
            <ac:inkMk id="272" creationId="{C7433238-3244-4549-B987-404845904709}"/>
          </ac:inkMkLst>
        </pc:inkChg>
        <pc:inkChg chg="add del mod">
          <ac:chgData name="骁睿 李" userId="47420079b4241540" providerId="LiveId" clId="{EEC87527-5595-49C1-B47D-944F7B97BA51}" dt="2020-09-05T11:28:14.758" v="1274"/>
          <ac:inkMkLst>
            <pc:docMk/>
            <pc:sldMk cId="3529108286" sldId="256"/>
            <ac:inkMk id="273" creationId="{18444FE7-0ED4-4F46-B22F-3CE4CA2D2181}"/>
          </ac:inkMkLst>
        </pc:inkChg>
        <pc:inkChg chg="add del mod">
          <ac:chgData name="骁睿 李" userId="47420079b4241540" providerId="LiveId" clId="{EEC87527-5595-49C1-B47D-944F7B97BA51}" dt="2020-09-05T11:28:14.758" v="1273"/>
          <ac:inkMkLst>
            <pc:docMk/>
            <pc:sldMk cId="3529108286" sldId="256"/>
            <ac:inkMk id="274" creationId="{E616AB49-1134-419C-8C2D-5474A2A1785E}"/>
          </ac:inkMkLst>
        </pc:inkChg>
        <pc:inkChg chg="add del mod">
          <ac:chgData name="骁睿 李" userId="47420079b4241540" providerId="LiveId" clId="{EEC87527-5595-49C1-B47D-944F7B97BA51}" dt="2020-09-05T11:28:14.759" v="1275"/>
          <ac:inkMkLst>
            <pc:docMk/>
            <pc:sldMk cId="3529108286" sldId="256"/>
            <ac:inkMk id="275" creationId="{35200BC4-F68A-4B99-B678-7E4F9D43FB4B}"/>
          </ac:inkMkLst>
        </pc:inkChg>
        <pc:inkChg chg="add del mod">
          <ac:chgData name="骁睿 李" userId="47420079b4241540" providerId="LiveId" clId="{EEC87527-5595-49C1-B47D-944F7B97BA51}" dt="2020-09-05T11:28:14.757" v="1271"/>
          <ac:inkMkLst>
            <pc:docMk/>
            <pc:sldMk cId="3529108286" sldId="256"/>
            <ac:inkMk id="276" creationId="{17085010-AC10-4A50-AA8B-54F05712C5C9}"/>
          </ac:inkMkLst>
        </pc:inkChg>
        <pc:inkChg chg="add del mod">
          <ac:chgData name="骁睿 李" userId="47420079b4241540" providerId="LiveId" clId="{EEC87527-5595-49C1-B47D-944F7B97BA51}" dt="2020-09-05T11:28:14.757" v="1272"/>
          <ac:inkMkLst>
            <pc:docMk/>
            <pc:sldMk cId="3529108286" sldId="256"/>
            <ac:inkMk id="277" creationId="{54FB8DBE-CD90-411A-8ADD-FFBF230FC408}"/>
          </ac:inkMkLst>
        </pc:inkChg>
        <pc:inkChg chg="add del mod">
          <ac:chgData name="骁睿 李" userId="47420079b4241540" providerId="LiveId" clId="{EEC87527-5595-49C1-B47D-944F7B97BA51}" dt="2020-09-05T11:28:14.759" v="1276"/>
          <ac:inkMkLst>
            <pc:docMk/>
            <pc:sldMk cId="3529108286" sldId="256"/>
            <ac:inkMk id="278" creationId="{9089A8C6-4D75-4CAA-AE53-2D027193A5EE}"/>
          </ac:inkMkLst>
        </pc:inkChg>
        <pc:inkChg chg="add del">
          <ac:chgData name="骁睿 李" userId="47420079b4241540" providerId="LiveId" clId="{EEC87527-5595-49C1-B47D-944F7B97BA51}" dt="2020-09-05T11:28:06.690" v="1247"/>
          <ac:inkMkLst>
            <pc:docMk/>
            <pc:sldMk cId="3529108286" sldId="256"/>
            <ac:inkMk id="280" creationId="{BCE49A23-E1BC-4218-BAA2-3BD85470FEA0}"/>
          </ac:inkMkLst>
        </pc:inkChg>
        <pc:inkChg chg="add del">
          <ac:chgData name="骁睿 李" userId="47420079b4241540" providerId="LiveId" clId="{EEC87527-5595-49C1-B47D-944F7B97BA51}" dt="2020-09-05T11:28:11.475" v="1262"/>
          <ac:inkMkLst>
            <pc:docMk/>
            <pc:sldMk cId="3529108286" sldId="256"/>
            <ac:inkMk id="281" creationId="{1C2860B4-0FA8-4549-9FAA-3B4567C7F7B8}"/>
          </ac:inkMkLst>
        </pc:inkChg>
        <pc:inkChg chg="add del">
          <ac:chgData name="骁睿 李" userId="47420079b4241540" providerId="LiveId" clId="{EEC87527-5595-49C1-B47D-944F7B97BA51}" dt="2020-09-05T11:28:06.690" v="1251"/>
          <ac:inkMkLst>
            <pc:docMk/>
            <pc:sldMk cId="3529108286" sldId="256"/>
            <ac:inkMk id="282" creationId="{825F2295-BCF0-4757-B812-404DB41A94F3}"/>
          </ac:inkMkLst>
        </pc:inkChg>
        <pc:inkChg chg="add del">
          <ac:chgData name="骁睿 李" userId="47420079b4241540" providerId="LiveId" clId="{EEC87527-5595-49C1-B47D-944F7B97BA51}" dt="2020-09-05T11:28:06.674" v="1233"/>
          <ac:inkMkLst>
            <pc:docMk/>
            <pc:sldMk cId="3529108286" sldId="256"/>
            <ac:inkMk id="283" creationId="{7345E847-FA5C-45C8-993F-A74253BB17F2}"/>
          </ac:inkMkLst>
        </pc:inkChg>
        <pc:inkChg chg="add del">
          <ac:chgData name="骁睿 李" userId="47420079b4241540" providerId="LiveId" clId="{EEC87527-5595-49C1-B47D-944F7B97BA51}" dt="2020-09-05T11:28:06.690" v="1243"/>
          <ac:inkMkLst>
            <pc:docMk/>
            <pc:sldMk cId="3529108286" sldId="256"/>
            <ac:inkMk id="284" creationId="{BFB976F4-EA9D-497D-9C35-13B6CF0CA6CA}"/>
          </ac:inkMkLst>
        </pc:inkChg>
        <pc:inkChg chg="add del">
          <ac:chgData name="骁睿 李" userId="47420079b4241540" providerId="LiveId" clId="{EEC87527-5595-49C1-B47D-944F7B97BA51}" dt="2020-09-05T11:28:06.690" v="1254"/>
          <ac:inkMkLst>
            <pc:docMk/>
            <pc:sldMk cId="3529108286" sldId="256"/>
            <ac:inkMk id="285" creationId="{FE988F34-FC10-449C-B14C-52D784724B5D}"/>
          </ac:inkMkLst>
        </pc:inkChg>
        <pc:inkChg chg="add del">
          <ac:chgData name="骁睿 李" userId="47420079b4241540" providerId="LiveId" clId="{EEC87527-5595-49C1-B47D-944F7B97BA51}" dt="2020-09-05T11:28:06.690" v="1252"/>
          <ac:inkMkLst>
            <pc:docMk/>
            <pc:sldMk cId="3529108286" sldId="256"/>
            <ac:inkMk id="286" creationId="{3B2F7484-7793-401C-A459-9937D8E496D2}"/>
          </ac:inkMkLst>
        </pc:inkChg>
        <pc:inkChg chg="add del">
          <ac:chgData name="骁睿 李" userId="47420079b4241540" providerId="LiveId" clId="{EEC87527-5595-49C1-B47D-944F7B97BA51}" dt="2020-09-05T11:28:06.674" v="1226"/>
          <ac:inkMkLst>
            <pc:docMk/>
            <pc:sldMk cId="3529108286" sldId="256"/>
            <ac:inkMk id="287" creationId="{02390374-9246-45D5-BD8C-DC3911EB3E71}"/>
          </ac:inkMkLst>
        </pc:inkChg>
        <pc:inkChg chg="add del">
          <ac:chgData name="骁睿 李" userId="47420079b4241540" providerId="LiveId" clId="{EEC87527-5595-49C1-B47D-944F7B97BA51}" dt="2020-09-05T11:28:06.674" v="1227"/>
          <ac:inkMkLst>
            <pc:docMk/>
            <pc:sldMk cId="3529108286" sldId="256"/>
            <ac:inkMk id="288" creationId="{3D66A139-6CD7-4603-B45C-4F1CCD03AFAF}"/>
          </ac:inkMkLst>
        </pc:inkChg>
        <pc:inkChg chg="add del">
          <ac:chgData name="骁睿 李" userId="47420079b4241540" providerId="LiveId" clId="{EEC87527-5595-49C1-B47D-944F7B97BA51}" dt="2020-09-05T11:28:06.674" v="1228"/>
          <ac:inkMkLst>
            <pc:docMk/>
            <pc:sldMk cId="3529108286" sldId="256"/>
            <ac:inkMk id="289" creationId="{41054020-89DC-425F-A2E6-37ADCF8E8192}"/>
          </ac:inkMkLst>
        </pc:inkChg>
        <pc:inkChg chg="add del">
          <ac:chgData name="骁睿 李" userId="47420079b4241540" providerId="LiveId" clId="{EEC87527-5595-49C1-B47D-944F7B97BA51}" dt="2020-09-05T11:28:06.674" v="1225"/>
          <ac:inkMkLst>
            <pc:docMk/>
            <pc:sldMk cId="3529108286" sldId="256"/>
            <ac:inkMk id="290" creationId="{60601398-F5ED-4CD7-AE76-FE915C0CE2B9}"/>
          </ac:inkMkLst>
        </pc:inkChg>
        <pc:inkChg chg="add del">
          <ac:chgData name="骁睿 李" userId="47420079b4241540" providerId="LiveId" clId="{EEC87527-5595-49C1-B47D-944F7B97BA51}" dt="2020-09-05T11:28:06.674" v="1232"/>
          <ac:inkMkLst>
            <pc:docMk/>
            <pc:sldMk cId="3529108286" sldId="256"/>
            <ac:inkMk id="291" creationId="{75295F12-51E9-46CF-8294-C70B04BCA28A}"/>
          </ac:inkMkLst>
        </pc:inkChg>
        <pc:inkChg chg="add del mod">
          <ac:chgData name="骁睿 李" userId="47420079b4241540" providerId="LiveId" clId="{EEC87527-5595-49C1-B47D-944F7B97BA51}" dt="2020-09-05T11:28:40.850" v="1346"/>
          <ac:inkMkLst>
            <pc:docMk/>
            <pc:sldMk cId="3529108286" sldId="256"/>
            <ac:inkMk id="292" creationId="{765AA53F-5679-4671-AE86-86768CE5147A}"/>
          </ac:inkMkLst>
        </pc:inkChg>
        <pc:inkChg chg="add del mod">
          <ac:chgData name="骁睿 李" userId="47420079b4241540" providerId="LiveId" clId="{EEC87527-5595-49C1-B47D-944F7B97BA51}" dt="2020-09-05T11:28:40.847" v="1337"/>
          <ac:inkMkLst>
            <pc:docMk/>
            <pc:sldMk cId="3529108286" sldId="256"/>
            <ac:inkMk id="293" creationId="{E32D4D41-5DA0-4064-AE3E-9F3B3DE8452D}"/>
          </ac:inkMkLst>
        </pc:inkChg>
        <pc:inkChg chg="add del mod">
          <ac:chgData name="骁睿 李" userId="47420079b4241540" providerId="LiveId" clId="{EEC87527-5595-49C1-B47D-944F7B97BA51}" dt="2020-09-05T11:28:40.844" v="1330"/>
          <ac:inkMkLst>
            <pc:docMk/>
            <pc:sldMk cId="3529108286" sldId="256"/>
            <ac:inkMk id="294" creationId="{B95A1739-DB31-4E84-83FB-68069422C8E0}"/>
          </ac:inkMkLst>
        </pc:inkChg>
        <pc:inkChg chg="add del mod">
          <ac:chgData name="骁睿 李" userId="47420079b4241540" providerId="LiveId" clId="{EEC87527-5595-49C1-B47D-944F7B97BA51}" dt="2020-09-05T11:28:40.853" v="1349"/>
          <ac:inkMkLst>
            <pc:docMk/>
            <pc:sldMk cId="3529108286" sldId="256"/>
            <ac:inkMk id="295" creationId="{576EB496-C6CA-44CB-BFEF-100841F312BA}"/>
          </ac:inkMkLst>
        </pc:inkChg>
        <pc:inkChg chg="add del mod">
          <ac:chgData name="骁睿 李" userId="47420079b4241540" providerId="LiveId" clId="{EEC87527-5595-49C1-B47D-944F7B97BA51}" dt="2020-09-05T11:28:40.848" v="1341"/>
          <ac:inkMkLst>
            <pc:docMk/>
            <pc:sldMk cId="3529108286" sldId="256"/>
            <ac:inkMk id="296" creationId="{F8B52B7C-0A3E-4229-B752-76A36B02868D}"/>
          </ac:inkMkLst>
        </pc:inkChg>
        <pc:inkChg chg="add del mod">
          <ac:chgData name="骁睿 李" userId="47420079b4241540" providerId="LiveId" clId="{EEC87527-5595-49C1-B47D-944F7B97BA51}" dt="2020-09-05T11:28:40.846" v="1336"/>
          <ac:inkMkLst>
            <pc:docMk/>
            <pc:sldMk cId="3529108286" sldId="256"/>
            <ac:inkMk id="297" creationId="{412D83EC-031E-475E-8C23-B6A8A36471C4}"/>
          </ac:inkMkLst>
        </pc:inkChg>
        <pc:inkChg chg="add del mod">
          <ac:chgData name="骁睿 李" userId="47420079b4241540" providerId="LiveId" clId="{EEC87527-5595-49C1-B47D-944F7B97BA51}" dt="2020-09-05T11:28:40.848" v="1340"/>
          <ac:inkMkLst>
            <pc:docMk/>
            <pc:sldMk cId="3529108286" sldId="256"/>
            <ac:inkMk id="298" creationId="{504429F4-6792-49B3-BDEE-730455C9E8FC}"/>
          </ac:inkMkLst>
        </pc:inkChg>
        <pc:inkChg chg="add del mod">
          <ac:chgData name="骁睿 李" userId="47420079b4241540" providerId="LiveId" clId="{EEC87527-5595-49C1-B47D-944F7B97BA51}" dt="2020-09-05T11:28:40.843" v="1328"/>
          <ac:inkMkLst>
            <pc:docMk/>
            <pc:sldMk cId="3529108286" sldId="256"/>
            <ac:inkMk id="299" creationId="{B412002D-2507-4E7B-982D-6FB7BF8ABDF6}"/>
          </ac:inkMkLst>
        </pc:inkChg>
        <pc:inkChg chg="add del mod">
          <ac:chgData name="骁睿 李" userId="47420079b4241540" providerId="LiveId" clId="{EEC87527-5595-49C1-B47D-944F7B97BA51}" dt="2020-09-05T11:28:40.848" v="1339"/>
          <ac:inkMkLst>
            <pc:docMk/>
            <pc:sldMk cId="3529108286" sldId="256"/>
            <ac:inkMk id="300" creationId="{0D234039-9A9F-446E-8085-483A8C439B3C}"/>
          </ac:inkMkLst>
        </pc:inkChg>
        <pc:inkChg chg="add del mod">
          <ac:chgData name="骁睿 李" userId="47420079b4241540" providerId="LiveId" clId="{EEC87527-5595-49C1-B47D-944F7B97BA51}" dt="2020-09-05T11:28:40.831" v="1316"/>
          <ac:inkMkLst>
            <pc:docMk/>
            <pc:sldMk cId="3529108286" sldId="256"/>
            <ac:inkMk id="301" creationId="{A45CC7DE-263F-48AF-8D30-97A46135763F}"/>
          </ac:inkMkLst>
        </pc:inkChg>
        <pc:inkChg chg="add del mod">
          <ac:chgData name="骁睿 李" userId="47420079b4241540" providerId="LiveId" clId="{EEC87527-5595-49C1-B47D-944F7B97BA51}" dt="2020-09-05T11:28:40.836" v="1320"/>
          <ac:inkMkLst>
            <pc:docMk/>
            <pc:sldMk cId="3529108286" sldId="256"/>
            <ac:inkMk id="302" creationId="{CF478F3C-2FCA-4BE8-8785-0A2D475C9155}"/>
          </ac:inkMkLst>
        </pc:inkChg>
        <pc:inkChg chg="add del mod">
          <ac:chgData name="骁睿 李" userId="47420079b4241540" providerId="LiveId" clId="{EEC87527-5595-49C1-B47D-944F7B97BA51}" dt="2020-09-05T11:28:40.845" v="1331"/>
          <ac:inkMkLst>
            <pc:docMk/>
            <pc:sldMk cId="3529108286" sldId="256"/>
            <ac:inkMk id="303" creationId="{75161F98-EC46-4E6E-A370-76D16BC43625}"/>
          </ac:inkMkLst>
        </pc:inkChg>
        <pc:inkChg chg="add del mod">
          <ac:chgData name="骁睿 李" userId="47420079b4241540" providerId="LiveId" clId="{EEC87527-5595-49C1-B47D-944F7B97BA51}" dt="2020-09-05T11:28:40.852" v="1348"/>
          <ac:inkMkLst>
            <pc:docMk/>
            <pc:sldMk cId="3529108286" sldId="256"/>
            <ac:inkMk id="304" creationId="{67EB88E6-899C-4AC1-BFA7-F8699430BC40}"/>
          </ac:inkMkLst>
        </pc:inkChg>
        <pc:inkChg chg="add del mod">
          <ac:chgData name="骁睿 李" userId="47420079b4241540" providerId="LiveId" clId="{EEC87527-5595-49C1-B47D-944F7B97BA51}" dt="2020-09-05T11:28:40.832" v="1317"/>
          <ac:inkMkLst>
            <pc:docMk/>
            <pc:sldMk cId="3529108286" sldId="256"/>
            <ac:inkMk id="305" creationId="{6216987E-453D-4E0F-B99E-B72DF1A3B87B}"/>
          </ac:inkMkLst>
        </pc:inkChg>
        <pc:inkChg chg="add del mod">
          <ac:chgData name="骁睿 李" userId="47420079b4241540" providerId="LiveId" clId="{EEC87527-5595-49C1-B47D-944F7B97BA51}" dt="2020-09-05T11:28:40.838" v="1321"/>
          <ac:inkMkLst>
            <pc:docMk/>
            <pc:sldMk cId="3529108286" sldId="256"/>
            <ac:inkMk id="307" creationId="{CB637BA9-A650-4053-A1AA-37EB59D054FD}"/>
          </ac:inkMkLst>
        </pc:inkChg>
        <pc:inkChg chg="add del mod">
          <ac:chgData name="骁睿 李" userId="47420079b4241540" providerId="LiveId" clId="{EEC87527-5595-49C1-B47D-944F7B97BA51}" dt="2020-09-05T11:28:40.845" v="1332"/>
          <ac:inkMkLst>
            <pc:docMk/>
            <pc:sldMk cId="3529108286" sldId="256"/>
            <ac:inkMk id="308" creationId="{481AEB55-79AD-4819-BF7B-B04DB7D8424C}"/>
          </ac:inkMkLst>
        </pc:inkChg>
        <pc:inkChg chg="add del mod">
          <ac:chgData name="骁睿 李" userId="47420079b4241540" providerId="LiveId" clId="{EEC87527-5595-49C1-B47D-944F7B97BA51}" dt="2020-09-05T11:28:40.846" v="1335"/>
          <ac:inkMkLst>
            <pc:docMk/>
            <pc:sldMk cId="3529108286" sldId="256"/>
            <ac:inkMk id="309" creationId="{D7836395-F5BF-4EBB-B55C-09012926C3FB}"/>
          </ac:inkMkLst>
        </pc:inkChg>
        <pc:inkChg chg="add del mod">
          <ac:chgData name="骁睿 李" userId="47420079b4241540" providerId="LiveId" clId="{EEC87527-5595-49C1-B47D-944F7B97BA51}" dt="2020-09-05T11:28:40.849" v="1343"/>
          <ac:inkMkLst>
            <pc:docMk/>
            <pc:sldMk cId="3529108286" sldId="256"/>
            <ac:inkMk id="310" creationId="{18E29BB4-16A7-4C50-A0E6-14151D51075E}"/>
          </ac:inkMkLst>
        </pc:inkChg>
        <pc:inkChg chg="add del mod">
          <ac:chgData name="骁睿 李" userId="47420079b4241540" providerId="LiveId" clId="{EEC87527-5595-49C1-B47D-944F7B97BA51}" dt="2020-09-05T11:28:40.847" v="1338"/>
          <ac:inkMkLst>
            <pc:docMk/>
            <pc:sldMk cId="3529108286" sldId="256"/>
            <ac:inkMk id="311" creationId="{0A15BDAC-12AC-4CD1-95EA-62765FE80982}"/>
          </ac:inkMkLst>
        </pc:inkChg>
        <pc:inkChg chg="add del mod">
          <ac:chgData name="骁睿 李" userId="47420079b4241540" providerId="LiveId" clId="{EEC87527-5595-49C1-B47D-944F7B97BA51}" dt="2020-09-05T11:28:40.842" v="1325"/>
          <ac:inkMkLst>
            <pc:docMk/>
            <pc:sldMk cId="3529108286" sldId="256"/>
            <ac:inkMk id="312" creationId="{7D7E668E-4195-4DCA-BB13-A5262B2656F7}"/>
          </ac:inkMkLst>
        </pc:inkChg>
        <pc:inkChg chg="add del mod">
          <ac:chgData name="骁睿 李" userId="47420079b4241540" providerId="LiveId" clId="{EEC87527-5595-49C1-B47D-944F7B97BA51}" dt="2020-09-05T11:28:40.849" v="1344"/>
          <ac:inkMkLst>
            <pc:docMk/>
            <pc:sldMk cId="3529108286" sldId="256"/>
            <ac:inkMk id="313" creationId="{508452A3-D694-4690-A2DF-F2647BBEEED4}"/>
          </ac:inkMkLst>
        </pc:inkChg>
        <pc:inkChg chg="add del mod">
          <ac:chgData name="骁睿 李" userId="47420079b4241540" providerId="LiveId" clId="{EEC87527-5595-49C1-B47D-944F7B97BA51}" dt="2020-09-05T11:28:40.854" v="1350"/>
          <ac:inkMkLst>
            <pc:docMk/>
            <pc:sldMk cId="3529108286" sldId="256"/>
            <ac:inkMk id="314" creationId="{88379656-564D-4A97-BB28-46B2A72BC420}"/>
          </ac:inkMkLst>
        </pc:inkChg>
        <pc:inkChg chg="add del mod">
          <ac:chgData name="骁睿 李" userId="47420079b4241540" providerId="LiveId" clId="{EEC87527-5595-49C1-B47D-944F7B97BA51}" dt="2020-09-05T11:28:40.855" v="1351"/>
          <ac:inkMkLst>
            <pc:docMk/>
            <pc:sldMk cId="3529108286" sldId="256"/>
            <ac:inkMk id="315" creationId="{EB4FA99A-8574-45C3-902A-F380C23AD632}"/>
          </ac:inkMkLst>
        </pc:inkChg>
        <pc:inkChg chg="add del mod">
          <ac:chgData name="骁睿 李" userId="47420079b4241540" providerId="LiveId" clId="{EEC87527-5595-49C1-B47D-944F7B97BA51}" dt="2020-09-05T11:28:40.840" v="1323"/>
          <ac:inkMkLst>
            <pc:docMk/>
            <pc:sldMk cId="3529108286" sldId="256"/>
            <ac:inkMk id="316" creationId="{944904BA-C405-47EF-AC5A-5F1B0C5A51CA}"/>
          </ac:inkMkLst>
        </pc:inkChg>
        <pc:inkChg chg="add del mod">
          <ac:chgData name="骁睿 李" userId="47420079b4241540" providerId="LiveId" clId="{EEC87527-5595-49C1-B47D-944F7B97BA51}" dt="2020-09-05T11:28:40.844" v="1329"/>
          <ac:inkMkLst>
            <pc:docMk/>
            <pc:sldMk cId="3529108286" sldId="256"/>
            <ac:inkMk id="317" creationId="{243B3EF0-FE43-41D8-AD2F-84C5FCFF7A9A}"/>
          </ac:inkMkLst>
        </pc:inkChg>
        <pc:inkChg chg="add del mod">
          <ac:chgData name="骁睿 李" userId="47420079b4241540" providerId="LiveId" clId="{EEC87527-5595-49C1-B47D-944F7B97BA51}" dt="2020-09-05T11:28:40.842" v="1324"/>
          <ac:inkMkLst>
            <pc:docMk/>
            <pc:sldMk cId="3529108286" sldId="256"/>
            <ac:inkMk id="318" creationId="{B5720831-897D-4A9C-A207-1F022774DB6F}"/>
          </ac:inkMkLst>
        </pc:inkChg>
        <pc:inkChg chg="add del mod">
          <ac:chgData name="骁睿 李" userId="47420079b4241540" providerId="LiveId" clId="{EEC87527-5595-49C1-B47D-944F7B97BA51}" dt="2020-09-05T11:28:40.845" v="1333"/>
          <ac:inkMkLst>
            <pc:docMk/>
            <pc:sldMk cId="3529108286" sldId="256"/>
            <ac:inkMk id="319" creationId="{685726AE-0CF4-47F1-AB32-6F24BF7CBE04}"/>
          </ac:inkMkLst>
        </pc:inkChg>
        <pc:inkChg chg="add del mod">
          <ac:chgData name="骁睿 李" userId="47420079b4241540" providerId="LiveId" clId="{EEC87527-5595-49C1-B47D-944F7B97BA51}" dt="2020-09-05T11:28:40.846" v="1334"/>
          <ac:inkMkLst>
            <pc:docMk/>
            <pc:sldMk cId="3529108286" sldId="256"/>
            <ac:inkMk id="320" creationId="{AFADE858-186E-48E7-AF5A-E9FE30C35A05}"/>
          </ac:inkMkLst>
        </pc:inkChg>
        <pc:inkChg chg="add del mod">
          <ac:chgData name="骁睿 李" userId="47420079b4241540" providerId="LiveId" clId="{EEC87527-5595-49C1-B47D-944F7B97BA51}" dt="2020-09-05T11:28:40.835" v="1319"/>
          <ac:inkMkLst>
            <pc:docMk/>
            <pc:sldMk cId="3529108286" sldId="256"/>
            <ac:inkMk id="321" creationId="{1DB60CCF-7BF1-4D62-8B36-D0BB5AEC54DB}"/>
          </ac:inkMkLst>
        </pc:inkChg>
        <pc:inkChg chg="add del mod">
          <ac:chgData name="骁睿 李" userId="47420079b4241540" providerId="LiveId" clId="{EEC87527-5595-49C1-B47D-944F7B97BA51}" dt="2020-09-05T11:28:40.849" v="1342"/>
          <ac:inkMkLst>
            <pc:docMk/>
            <pc:sldMk cId="3529108286" sldId="256"/>
            <ac:inkMk id="322" creationId="{165201B0-DD4E-4C94-9825-E3BDDED05BD8}"/>
          </ac:inkMkLst>
        </pc:inkChg>
        <pc:inkChg chg="add del mod">
          <ac:chgData name="骁睿 李" userId="47420079b4241540" providerId="LiveId" clId="{EEC87527-5595-49C1-B47D-944F7B97BA51}" dt="2020-09-05T11:28:40.839" v="1322"/>
          <ac:inkMkLst>
            <pc:docMk/>
            <pc:sldMk cId="3529108286" sldId="256"/>
            <ac:inkMk id="323" creationId="{A53A67A7-8DD3-4A8F-AACE-80593EAA8D59}"/>
          </ac:inkMkLst>
        </pc:inkChg>
        <pc:inkChg chg="add del mod">
          <ac:chgData name="骁睿 李" userId="47420079b4241540" providerId="LiveId" clId="{EEC87527-5595-49C1-B47D-944F7B97BA51}" dt="2020-09-05T11:28:40.851" v="1347"/>
          <ac:inkMkLst>
            <pc:docMk/>
            <pc:sldMk cId="3529108286" sldId="256"/>
            <ac:inkMk id="324" creationId="{1D1C4924-1F3C-4D09-ABC6-ABFA60024AA5}"/>
          </ac:inkMkLst>
        </pc:inkChg>
        <pc:inkChg chg="add del mod">
          <ac:chgData name="骁睿 李" userId="47420079b4241540" providerId="LiveId" clId="{EEC87527-5595-49C1-B47D-944F7B97BA51}" dt="2020-09-05T11:28:40.843" v="1327"/>
          <ac:inkMkLst>
            <pc:docMk/>
            <pc:sldMk cId="3529108286" sldId="256"/>
            <ac:inkMk id="325" creationId="{69F37D39-4ACE-4B25-8D84-70A1C3B1586D}"/>
          </ac:inkMkLst>
        </pc:inkChg>
        <pc:inkChg chg="add del mod">
          <ac:chgData name="骁睿 李" userId="47420079b4241540" providerId="LiveId" clId="{EEC87527-5595-49C1-B47D-944F7B97BA51}" dt="2020-09-05T11:28:40.850" v="1345"/>
          <ac:inkMkLst>
            <pc:docMk/>
            <pc:sldMk cId="3529108286" sldId="256"/>
            <ac:inkMk id="326" creationId="{952B59C1-9280-45B7-A660-6C6AFAA619CA}"/>
          </ac:inkMkLst>
        </pc:inkChg>
        <pc:inkChg chg="add del mod">
          <ac:chgData name="骁睿 李" userId="47420079b4241540" providerId="LiveId" clId="{EEC87527-5595-49C1-B47D-944F7B97BA51}" dt="2020-09-05T11:28:40.843" v="1326"/>
          <ac:inkMkLst>
            <pc:docMk/>
            <pc:sldMk cId="3529108286" sldId="256"/>
            <ac:inkMk id="327" creationId="{7E373A15-2425-4171-B651-146CD1EB5479}"/>
          </ac:inkMkLst>
        </pc:inkChg>
        <pc:inkChg chg="add del mod">
          <ac:chgData name="骁睿 李" userId="47420079b4241540" providerId="LiveId" clId="{EEC87527-5595-49C1-B47D-944F7B97BA51}" dt="2020-09-05T11:28:40.833" v="1318"/>
          <ac:inkMkLst>
            <pc:docMk/>
            <pc:sldMk cId="3529108286" sldId="256"/>
            <ac:inkMk id="328" creationId="{2171B961-BCB3-4F7D-97B5-8109C1A9C5C0}"/>
          </ac:inkMkLst>
        </pc:inkChg>
        <pc:inkChg chg="add del mod">
          <ac:chgData name="骁睿 李" userId="47420079b4241540" providerId="LiveId" clId="{EEC87527-5595-49C1-B47D-944F7B97BA51}" dt="2020-09-05T11:28:56.396" v="1390"/>
          <ac:inkMkLst>
            <pc:docMk/>
            <pc:sldMk cId="3529108286" sldId="256"/>
            <ac:inkMk id="330" creationId="{7D130967-4B12-4AB3-9126-2005265DB909}"/>
          </ac:inkMkLst>
        </pc:inkChg>
        <pc:inkChg chg="add del mod">
          <ac:chgData name="骁睿 李" userId="47420079b4241540" providerId="LiveId" clId="{EEC87527-5595-49C1-B47D-944F7B97BA51}" dt="2020-09-05T11:28:56.401" v="1403"/>
          <ac:inkMkLst>
            <pc:docMk/>
            <pc:sldMk cId="3529108286" sldId="256"/>
            <ac:inkMk id="331" creationId="{3E1308FF-F824-4B23-8D37-B3F19AF20120}"/>
          </ac:inkMkLst>
        </pc:inkChg>
        <pc:inkChg chg="add del mod">
          <ac:chgData name="骁睿 李" userId="47420079b4241540" providerId="LiveId" clId="{EEC87527-5595-49C1-B47D-944F7B97BA51}" dt="2020-09-05T11:28:56.401" v="1401"/>
          <ac:inkMkLst>
            <pc:docMk/>
            <pc:sldMk cId="3529108286" sldId="256"/>
            <ac:inkMk id="332" creationId="{F10C6819-199E-484C-880A-02926C298B17}"/>
          </ac:inkMkLst>
        </pc:inkChg>
        <pc:inkChg chg="add del mod">
          <ac:chgData name="骁睿 李" userId="47420079b4241540" providerId="LiveId" clId="{EEC87527-5595-49C1-B47D-944F7B97BA51}" dt="2020-09-05T11:28:56.392" v="1381"/>
          <ac:inkMkLst>
            <pc:docMk/>
            <pc:sldMk cId="3529108286" sldId="256"/>
            <ac:inkMk id="333" creationId="{CA2BF2C8-4D3C-4799-9D58-75CA10AF68CB}"/>
          </ac:inkMkLst>
        </pc:inkChg>
        <pc:inkChg chg="add del mod">
          <ac:chgData name="骁睿 李" userId="47420079b4241540" providerId="LiveId" clId="{EEC87527-5595-49C1-B47D-944F7B97BA51}" dt="2020-09-05T11:28:56.407" v="1408"/>
          <ac:inkMkLst>
            <pc:docMk/>
            <pc:sldMk cId="3529108286" sldId="256"/>
            <ac:inkMk id="334" creationId="{DAAD1612-063F-4A90-9B00-D15A9BD2029A}"/>
          </ac:inkMkLst>
        </pc:inkChg>
        <pc:inkChg chg="add del mod">
          <ac:chgData name="骁睿 李" userId="47420079b4241540" providerId="LiveId" clId="{EEC87527-5595-49C1-B47D-944F7B97BA51}" dt="2020-09-05T11:28:56.398" v="1395"/>
          <ac:inkMkLst>
            <pc:docMk/>
            <pc:sldMk cId="3529108286" sldId="256"/>
            <ac:inkMk id="335" creationId="{CA4871A4-EBBF-4FE5-B762-6575D308123B}"/>
          </ac:inkMkLst>
        </pc:inkChg>
        <pc:inkChg chg="add del mod">
          <ac:chgData name="骁睿 李" userId="47420079b4241540" providerId="LiveId" clId="{EEC87527-5595-49C1-B47D-944F7B97BA51}" dt="2020-09-05T11:28:56.400" v="1400"/>
          <ac:inkMkLst>
            <pc:docMk/>
            <pc:sldMk cId="3529108286" sldId="256"/>
            <ac:inkMk id="336" creationId="{C62CA42C-7889-4083-9B8E-136F88B3BB45}"/>
          </ac:inkMkLst>
        </pc:inkChg>
        <pc:inkChg chg="add del mod">
          <ac:chgData name="骁睿 李" userId="47420079b4241540" providerId="LiveId" clId="{EEC87527-5595-49C1-B47D-944F7B97BA51}" dt="2020-09-05T11:28:56.397" v="1392"/>
          <ac:inkMkLst>
            <pc:docMk/>
            <pc:sldMk cId="3529108286" sldId="256"/>
            <ac:inkMk id="337" creationId="{A90BF12F-E15D-4933-86E3-9C1A922CFD15}"/>
          </ac:inkMkLst>
        </pc:inkChg>
        <pc:inkChg chg="add del mod">
          <ac:chgData name="骁睿 李" userId="47420079b4241540" providerId="LiveId" clId="{EEC87527-5595-49C1-B47D-944F7B97BA51}" dt="2020-09-05T11:28:56.397" v="1391"/>
          <ac:inkMkLst>
            <pc:docMk/>
            <pc:sldMk cId="3529108286" sldId="256"/>
            <ac:inkMk id="338" creationId="{6289F5A7-6F8A-4C6B-8CFD-4E50770582BB}"/>
          </ac:inkMkLst>
        </pc:inkChg>
        <pc:inkChg chg="add del mod">
          <ac:chgData name="骁睿 李" userId="47420079b4241540" providerId="LiveId" clId="{EEC87527-5595-49C1-B47D-944F7B97BA51}" dt="2020-09-05T11:28:56.403" v="1405"/>
          <ac:inkMkLst>
            <pc:docMk/>
            <pc:sldMk cId="3529108286" sldId="256"/>
            <ac:inkMk id="339" creationId="{354521B3-DA3B-4BF0-8A2E-A394120C2057}"/>
          </ac:inkMkLst>
        </pc:inkChg>
        <pc:inkChg chg="add del mod">
          <ac:chgData name="骁睿 李" userId="47420079b4241540" providerId="LiveId" clId="{EEC87527-5595-49C1-B47D-944F7B97BA51}" dt="2020-09-05T11:28:56.402" v="1404"/>
          <ac:inkMkLst>
            <pc:docMk/>
            <pc:sldMk cId="3529108286" sldId="256"/>
            <ac:inkMk id="340" creationId="{B649C038-C7F2-44D4-8C79-267CFA9A11BE}"/>
          </ac:inkMkLst>
        </pc:inkChg>
        <pc:inkChg chg="add del mod">
          <ac:chgData name="骁睿 李" userId="47420079b4241540" providerId="LiveId" clId="{EEC87527-5595-49C1-B47D-944F7B97BA51}" dt="2020-09-05T11:28:56.394" v="1385"/>
          <ac:inkMkLst>
            <pc:docMk/>
            <pc:sldMk cId="3529108286" sldId="256"/>
            <ac:inkMk id="341" creationId="{C2B7E4EF-6B55-4888-8062-9952D0F4C0D2}"/>
          </ac:inkMkLst>
        </pc:inkChg>
        <pc:inkChg chg="add del mod">
          <ac:chgData name="骁睿 李" userId="47420079b4241540" providerId="LiveId" clId="{EEC87527-5595-49C1-B47D-944F7B97BA51}" dt="2020-09-05T11:28:56.399" v="1396"/>
          <ac:inkMkLst>
            <pc:docMk/>
            <pc:sldMk cId="3529108286" sldId="256"/>
            <ac:inkMk id="342" creationId="{8D45A3E6-BAF6-45BF-87FD-4BE5B0A52E28}"/>
          </ac:inkMkLst>
        </pc:inkChg>
        <pc:inkChg chg="add del mod">
          <ac:chgData name="骁睿 李" userId="47420079b4241540" providerId="LiveId" clId="{EEC87527-5595-49C1-B47D-944F7B97BA51}" dt="2020-09-05T11:28:56.406" v="1407"/>
          <ac:inkMkLst>
            <pc:docMk/>
            <pc:sldMk cId="3529108286" sldId="256"/>
            <ac:inkMk id="343" creationId="{DC654678-62DB-4414-9495-84A2B57106C5}"/>
          </ac:inkMkLst>
        </pc:inkChg>
        <pc:inkChg chg="add del mod">
          <ac:chgData name="骁睿 李" userId="47420079b4241540" providerId="LiveId" clId="{EEC87527-5595-49C1-B47D-944F7B97BA51}" dt="2020-09-05T11:28:56.394" v="1384"/>
          <ac:inkMkLst>
            <pc:docMk/>
            <pc:sldMk cId="3529108286" sldId="256"/>
            <ac:inkMk id="344" creationId="{EDE72E3B-15A6-4C8A-BF75-44418EC80F8F}"/>
          </ac:inkMkLst>
        </pc:inkChg>
        <pc:inkChg chg="add del mod">
          <ac:chgData name="骁睿 李" userId="47420079b4241540" providerId="LiveId" clId="{EEC87527-5595-49C1-B47D-944F7B97BA51}" dt="2020-09-05T11:28:56.405" v="1406"/>
          <ac:inkMkLst>
            <pc:docMk/>
            <pc:sldMk cId="3529108286" sldId="256"/>
            <ac:inkMk id="345" creationId="{35343662-7F43-425E-8568-8A39DE571BDD}"/>
          </ac:inkMkLst>
        </pc:inkChg>
        <pc:inkChg chg="add del mod">
          <ac:chgData name="骁睿 李" userId="47420079b4241540" providerId="LiveId" clId="{EEC87527-5595-49C1-B47D-944F7B97BA51}" dt="2020-09-05T11:28:56.398" v="1394"/>
          <ac:inkMkLst>
            <pc:docMk/>
            <pc:sldMk cId="3529108286" sldId="256"/>
            <ac:inkMk id="346" creationId="{275327C7-92D9-413A-809B-D8E6B0FB126C}"/>
          </ac:inkMkLst>
        </pc:inkChg>
        <pc:inkChg chg="add del mod">
          <ac:chgData name="骁睿 李" userId="47420079b4241540" providerId="LiveId" clId="{EEC87527-5595-49C1-B47D-944F7B97BA51}" dt="2020-09-05T11:28:56.399" v="1398"/>
          <ac:inkMkLst>
            <pc:docMk/>
            <pc:sldMk cId="3529108286" sldId="256"/>
            <ac:inkMk id="347" creationId="{4D96AAE3-E6D2-495F-A357-10ACC61372AA}"/>
          </ac:inkMkLst>
        </pc:inkChg>
        <pc:inkChg chg="add del mod">
          <ac:chgData name="骁睿 李" userId="47420079b4241540" providerId="LiveId" clId="{EEC87527-5595-49C1-B47D-944F7B97BA51}" dt="2020-09-05T11:28:56.394" v="1386"/>
          <ac:inkMkLst>
            <pc:docMk/>
            <pc:sldMk cId="3529108286" sldId="256"/>
            <ac:inkMk id="348" creationId="{8813F250-9438-4B1F-92E9-BABFFC9C0C4B}"/>
          </ac:inkMkLst>
        </pc:inkChg>
        <pc:inkChg chg="add del mod">
          <ac:chgData name="骁睿 李" userId="47420079b4241540" providerId="LiveId" clId="{EEC87527-5595-49C1-B47D-944F7B97BA51}" dt="2020-09-05T11:28:56.397" v="1393"/>
          <ac:inkMkLst>
            <pc:docMk/>
            <pc:sldMk cId="3529108286" sldId="256"/>
            <ac:inkMk id="349" creationId="{33CC7A05-930A-45C3-9937-0EF183A6813C}"/>
          </ac:inkMkLst>
        </pc:inkChg>
        <pc:inkChg chg="add del mod">
          <ac:chgData name="骁睿 李" userId="47420079b4241540" providerId="LiveId" clId="{EEC87527-5595-49C1-B47D-944F7B97BA51}" dt="2020-09-05T11:28:56.393" v="1383"/>
          <ac:inkMkLst>
            <pc:docMk/>
            <pc:sldMk cId="3529108286" sldId="256"/>
            <ac:inkMk id="350" creationId="{78D75B74-FCBC-4716-9AD3-769E9ACFA31E}"/>
          </ac:inkMkLst>
        </pc:inkChg>
        <pc:inkChg chg="add del mod">
          <ac:chgData name="骁睿 李" userId="47420079b4241540" providerId="LiveId" clId="{EEC87527-5595-49C1-B47D-944F7B97BA51}" dt="2020-09-05T11:28:56.396" v="1389"/>
          <ac:inkMkLst>
            <pc:docMk/>
            <pc:sldMk cId="3529108286" sldId="256"/>
            <ac:inkMk id="351" creationId="{EBEFD284-BBA7-4EC9-8508-E509AF2351E4}"/>
          </ac:inkMkLst>
        </pc:inkChg>
        <pc:inkChg chg="add del mod">
          <ac:chgData name="骁睿 李" userId="47420079b4241540" providerId="LiveId" clId="{EEC87527-5595-49C1-B47D-944F7B97BA51}" dt="2020-09-05T11:28:56.400" v="1399"/>
          <ac:inkMkLst>
            <pc:docMk/>
            <pc:sldMk cId="3529108286" sldId="256"/>
            <ac:inkMk id="352" creationId="{0E27305C-9D07-4871-AA0A-5F9A884F5A82}"/>
          </ac:inkMkLst>
        </pc:inkChg>
        <pc:inkChg chg="add del mod">
          <ac:chgData name="骁睿 李" userId="47420079b4241540" providerId="LiveId" clId="{EEC87527-5595-49C1-B47D-944F7B97BA51}" dt="2020-09-05T11:28:56.393" v="1382"/>
          <ac:inkMkLst>
            <pc:docMk/>
            <pc:sldMk cId="3529108286" sldId="256"/>
            <ac:inkMk id="353" creationId="{34611EED-2FAA-4448-9D42-2BA5B9B1CB5A}"/>
          </ac:inkMkLst>
        </pc:inkChg>
        <pc:inkChg chg="add del mod">
          <ac:chgData name="骁睿 李" userId="47420079b4241540" providerId="LiveId" clId="{EEC87527-5595-49C1-B47D-944F7B97BA51}" dt="2020-09-05T11:28:56.401" v="1402"/>
          <ac:inkMkLst>
            <pc:docMk/>
            <pc:sldMk cId="3529108286" sldId="256"/>
            <ac:inkMk id="354" creationId="{2891483B-6963-4424-8694-0C087B09AC45}"/>
          </ac:inkMkLst>
        </pc:inkChg>
        <pc:inkChg chg="add del mod">
          <ac:chgData name="骁睿 李" userId="47420079b4241540" providerId="LiveId" clId="{EEC87527-5595-49C1-B47D-944F7B97BA51}" dt="2020-09-05T11:28:56.395" v="1388"/>
          <ac:inkMkLst>
            <pc:docMk/>
            <pc:sldMk cId="3529108286" sldId="256"/>
            <ac:inkMk id="355" creationId="{7766524A-ABF9-4310-AB63-A536D79E1942}"/>
          </ac:inkMkLst>
        </pc:inkChg>
        <pc:inkChg chg="add del mod">
          <ac:chgData name="骁睿 李" userId="47420079b4241540" providerId="LiveId" clId="{EEC87527-5595-49C1-B47D-944F7B97BA51}" dt="2020-09-05T11:28:56.399" v="1397"/>
          <ac:inkMkLst>
            <pc:docMk/>
            <pc:sldMk cId="3529108286" sldId="256"/>
            <ac:inkMk id="356" creationId="{06285632-1C72-48EE-88C1-4CBAA5263FE0}"/>
          </ac:inkMkLst>
        </pc:inkChg>
        <pc:inkChg chg="add del mod">
          <ac:chgData name="骁睿 李" userId="47420079b4241540" providerId="LiveId" clId="{EEC87527-5595-49C1-B47D-944F7B97BA51}" dt="2020-09-05T11:28:56.395" v="1387"/>
          <ac:inkMkLst>
            <pc:docMk/>
            <pc:sldMk cId="3529108286" sldId="256"/>
            <ac:inkMk id="357" creationId="{8A5D729B-417A-453D-A04C-CE602AFB871B}"/>
          </ac:inkMkLst>
        </pc:inkChg>
        <pc:inkChg chg="add del mod">
          <ac:chgData name="骁睿 李" userId="47420079b4241540" providerId="LiveId" clId="{EEC87527-5595-49C1-B47D-944F7B97BA51}" dt="2020-09-05T11:29:14.994" v="1430"/>
          <ac:inkMkLst>
            <pc:docMk/>
            <pc:sldMk cId="3529108286" sldId="256"/>
            <ac:inkMk id="359" creationId="{07F8B9D6-46BF-4CA7-B5BB-00FCB937EABD}"/>
          </ac:inkMkLst>
        </pc:inkChg>
        <pc:inkChg chg="add del mod">
          <ac:chgData name="骁睿 李" userId="47420079b4241540" providerId="LiveId" clId="{EEC87527-5595-49C1-B47D-944F7B97BA51}" dt="2020-09-05T11:29:14.995" v="1435"/>
          <ac:inkMkLst>
            <pc:docMk/>
            <pc:sldMk cId="3529108286" sldId="256"/>
            <ac:inkMk id="360" creationId="{29257476-9618-48E2-8333-F52EA6705510}"/>
          </ac:inkMkLst>
        </pc:inkChg>
        <pc:inkChg chg="add del mod">
          <ac:chgData name="骁睿 李" userId="47420079b4241540" providerId="LiveId" clId="{EEC87527-5595-49C1-B47D-944F7B97BA51}" dt="2020-09-05T11:29:14.999" v="1444"/>
          <ac:inkMkLst>
            <pc:docMk/>
            <pc:sldMk cId="3529108286" sldId="256"/>
            <ac:inkMk id="361" creationId="{8BED1BE8-3FC3-4EC3-A470-84593266C02D}"/>
          </ac:inkMkLst>
        </pc:inkChg>
        <pc:inkChg chg="add del mod">
          <ac:chgData name="骁睿 李" userId="47420079b4241540" providerId="LiveId" clId="{EEC87527-5595-49C1-B47D-944F7B97BA51}" dt="2020-09-05T11:29:14.996" v="1436"/>
          <ac:inkMkLst>
            <pc:docMk/>
            <pc:sldMk cId="3529108286" sldId="256"/>
            <ac:inkMk id="363" creationId="{A1743F4A-27A9-4F80-B905-C548EDF298E9}"/>
          </ac:inkMkLst>
        </pc:inkChg>
        <pc:inkChg chg="add del mod">
          <ac:chgData name="骁睿 李" userId="47420079b4241540" providerId="LiveId" clId="{EEC87527-5595-49C1-B47D-944F7B97BA51}" dt="2020-09-05T11:29:14.994" v="1431"/>
          <ac:inkMkLst>
            <pc:docMk/>
            <pc:sldMk cId="3529108286" sldId="256"/>
            <ac:inkMk id="364" creationId="{8AAA8970-E713-4074-850D-0067048B735E}"/>
          </ac:inkMkLst>
        </pc:inkChg>
        <pc:inkChg chg="add del mod">
          <ac:chgData name="骁睿 李" userId="47420079b4241540" providerId="LiveId" clId="{EEC87527-5595-49C1-B47D-944F7B97BA51}" dt="2020-09-05T11:29:14.997" v="1439"/>
          <ac:inkMkLst>
            <pc:docMk/>
            <pc:sldMk cId="3529108286" sldId="256"/>
            <ac:inkMk id="365" creationId="{860CF79D-B4D5-4535-BB5D-9D5A5E16BA70}"/>
          </ac:inkMkLst>
        </pc:inkChg>
        <pc:inkChg chg="add del mod">
          <ac:chgData name="骁睿 李" userId="47420079b4241540" providerId="LiveId" clId="{EEC87527-5595-49C1-B47D-944F7B97BA51}" dt="2020-09-05T11:29:14.998" v="1443"/>
          <ac:inkMkLst>
            <pc:docMk/>
            <pc:sldMk cId="3529108286" sldId="256"/>
            <ac:inkMk id="366" creationId="{1691A7E6-533A-4105-BCF5-F1BD04AC6C17}"/>
          </ac:inkMkLst>
        </pc:inkChg>
        <pc:inkChg chg="add del mod">
          <ac:chgData name="骁睿 李" userId="47420079b4241540" providerId="LiveId" clId="{EEC87527-5595-49C1-B47D-944F7B97BA51}" dt="2020-09-05T11:29:14.998" v="1441"/>
          <ac:inkMkLst>
            <pc:docMk/>
            <pc:sldMk cId="3529108286" sldId="256"/>
            <ac:inkMk id="367" creationId="{B3A16844-E544-40CA-B897-F53AFB6A6274}"/>
          </ac:inkMkLst>
        </pc:inkChg>
        <pc:inkChg chg="add del mod">
          <ac:chgData name="骁睿 李" userId="47420079b4241540" providerId="LiveId" clId="{EEC87527-5595-49C1-B47D-944F7B97BA51}" dt="2020-09-05T11:29:14.999" v="1446"/>
          <ac:inkMkLst>
            <pc:docMk/>
            <pc:sldMk cId="3529108286" sldId="256"/>
            <ac:inkMk id="368" creationId="{340C798B-343E-4AAC-84CD-4593B0CA39A3}"/>
          </ac:inkMkLst>
        </pc:inkChg>
        <pc:inkChg chg="add del mod">
          <ac:chgData name="骁睿 李" userId="47420079b4241540" providerId="LiveId" clId="{EEC87527-5595-49C1-B47D-944F7B97BA51}" dt="2020-09-05T11:29:14.996" v="1437"/>
          <ac:inkMkLst>
            <pc:docMk/>
            <pc:sldMk cId="3529108286" sldId="256"/>
            <ac:inkMk id="369" creationId="{CFB48927-EA24-4523-A359-E723F0E2C285}"/>
          </ac:inkMkLst>
        </pc:inkChg>
        <pc:inkChg chg="add del mod">
          <ac:chgData name="骁睿 李" userId="47420079b4241540" providerId="LiveId" clId="{EEC87527-5595-49C1-B47D-944F7B97BA51}" dt="2020-09-05T11:29:14.998" v="1442"/>
          <ac:inkMkLst>
            <pc:docMk/>
            <pc:sldMk cId="3529108286" sldId="256"/>
            <ac:inkMk id="370" creationId="{3986E996-DF52-47B9-BFD2-B364C680A044}"/>
          </ac:inkMkLst>
        </pc:inkChg>
        <pc:inkChg chg="add del mod">
          <ac:chgData name="骁睿 李" userId="47420079b4241540" providerId="LiveId" clId="{EEC87527-5595-49C1-B47D-944F7B97BA51}" dt="2020-09-05T11:29:14.995" v="1434"/>
          <ac:inkMkLst>
            <pc:docMk/>
            <pc:sldMk cId="3529108286" sldId="256"/>
            <ac:inkMk id="373" creationId="{D827C194-6A41-45CA-A620-09A801EF4FE2}"/>
          </ac:inkMkLst>
        </pc:inkChg>
        <pc:inkChg chg="add del mod">
          <ac:chgData name="骁睿 李" userId="47420079b4241540" providerId="LiveId" clId="{EEC87527-5595-49C1-B47D-944F7B97BA51}" dt="2020-09-05T11:29:14.997" v="1438"/>
          <ac:inkMkLst>
            <pc:docMk/>
            <pc:sldMk cId="3529108286" sldId="256"/>
            <ac:inkMk id="374" creationId="{7BBF1D8F-6375-4D01-9820-40A366A35AC3}"/>
          </ac:inkMkLst>
        </pc:inkChg>
        <pc:inkChg chg="add del mod">
          <ac:chgData name="骁睿 李" userId="47420079b4241540" providerId="LiveId" clId="{EEC87527-5595-49C1-B47D-944F7B97BA51}" dt="2020-09-05T11:29:14.999" v="1445"/>
          <ac:inkMkLst>
            <pc:docMk/>
            <pc:sldMk cId="3529108286" sldId="256"/>
            <ac:inkMk id="375" creationId="{71C48BD2-B1F1-495F-BBB6-996BF6AFC327}"/>
          </ac:inkMkLst>
        </pc:inkChg>
        <pc:inkChg chg="add del mod">
          <ac:chgData name="骁睿 李" userId="47420079b4241540" providerId="LiveId" clId="{EEC87527-5595-49C1-B47D-944F7B97BA51}" dt="2020-09-05T11:29:14.994" v="1432"/>
          <ac:inkMkLst>
            <pc:docMk/>
            <pc:sldMk cId="3529108286" sldId="256"/>
            <ac:inkMk id="376" creationId="{A407A205-3A8B-406A-8E7B-44A5C8422323}"/>
          </ac:inkMkLst>
        </pc:inkChg>
        <pc:inkChg chg="add del mod">
          <ac:chgData name="骁睿 李" userId="47420079b4241540" providerId="LiveId" clId="{EEC87527-5595-49C1-B47D-944F7B97BA51}" dt="2020-09-05T11:29:14.997" v="1440"/>
          <ac:inkMkLst>
            <pc:docMk/>
            <pc:sldMk cId="3529108286" sldId="256"/>
            <ac:inkMk id="378" creationId="{7C9FD0C6-7407-4E2A-A355-7E91135D1F8C}"/>
          </ac:inkMkLst>
        </pc:inkChg>
        <pc:inkChg chg="add del mod">
          <ac:chgData name="骁睿 李" userId="47420079b4241540" providerId="LiveId" clId="{EEC87527-5595-49C1-B47D-944F7B97BA51}" dt="2020-09-05T11:29:14.995" v="1433"/>
          <ac:inkMkLst>
            <pc:docMk/>
            <pc:sldMk cId="3529108286" sldId="256"/>
            <ac:inkMk id="379" creationId="{FA1D8679-0D73-4FF9-B61F-5EE9A3EC6554}"/>
          </ac:inkMkLst>
        </pc:inkChg>
        <pc:inkChg chg="add del mod">
          <ac:chgData name="骁睿 李" userId="47420079b4241540" providerId="LiveId" clId="{EEC87527-5595-49C1-B47D-944F7B97BA51}" dt="2020-09-05T11:29:26.709" v="1461"/>
          <ac:inkMkLst>
            <pc:docMk/>
            <pc:sldMk cId="3529108286" sldId="256"/>
            <ac:inkMk id="381" creationId="{517D81D6-3616-4705-94BF-6C5E907DEFF9}"/>
          </ac:inkMkLst>
        </pc:inkChg>
        <pc:inkChg chg="add del mod">
          <ac:chgData name="骁睿 李" userId="47420079b4241540" providerId="LiveId" clId="{EEC87527-5595-49C1-B47D-944F7B97BA51}" dt="2020-09-05T11:29:26.710" v="1463"/>
          <ac:inkMkLst>
            <pc:docMk/>
            <pc:sldMk cId="3529108286" sldId="256"/>
            <ac:inkMk id="382" creationId="{81F42E43-DB07-4314-91ED-659DC06F3C16}"/>
          </ac:inkMkLst>
        </pc:inkChg>
        <pc:inkChg chg="add del mod">
          <ac:chgData name="骁睿 李" userId="47420079b4241540" providerId="LiveId" clId="{EEC87527-5595-49C1-B47D-944F7B97BA51}" dt="2020-09-05T11:29:26.708" v="1459"/>
          <ac:inkMkLst>
            <pc:docMk/>
            <pc:sldMk cId="3529108286" sldId="256"/>
            <ac:inkMk id="384" creationId="{AB4D4B6A-A782-44C3-8D30-137DE60FFD0A}"/>
          </ac:inkMkLst>
        </pc:inkChg>
        <pc:inkChg chg="add del mod">
          <ac:chgData name="骁睿 李" userId="47420079b4241540" providerId="LiveId" clId="{EEC87527-5595-49C1-B47D-944F7B97BA51}" dt="2020-09-05T11:29:26.709" v="1460"/>
          <ac:inkMkLst>
            <pc:docMk/>
            <pc:sldMk cId="3529108286" sldId="256"/>
            <ac:inkMk id="385" creationId="{332C33A0-6FBE-406D-A9BD-107A2ACCFB42}"/>
          </ac:inkMkLst>
        </pc:inkChg>
        <pc:inkChg chg="add del mod">
          <ac:chgData name="骁睿 李" userId="47420079b4241540" providerId="LiveId" clId="{EEC87527-5595-49C1-B47D-944F7B97BA51}" dt="2020-09-05T11:29:26.712" v="1468"/>
          <ac:inkMkLst>
            <pc:docMk/>
            <pc:sldMk cId="3529108286" sldId="256"/>
            <ac:inkMk id="386" creationId="{728603AA-1F3A-4DC6-A25A-A1A2A77DABC2}"/>
          </ac:inkMkLst>
        </pc:inkChg>
        <pc:inkChg chg="add del mod">
          <ac:chgData name="骁睿 李" userId="47420079b4241540" providerId="LiveId" clId="{EEC87527-5595-49C1-B47D-944F7B97BA51}" dt="2020-09-05T11:29:26.711" v="1466"/>
          <ac:inkMkLst>
            <pc:docMk/>
            <pc:sldMk cId="3529108286" sldId="256"/>
            <ac:inkMk id="387" creationId="{AF6119D2-813E-4AA8-968C-5154173590D8}"/>
          </ac:inkMkLst>
        </pc:inkChg>
        <pc:inkChg chg="add del mod">
          <ac:chgData name="骁睿 李" userId="47420079b4241540" providerId="LiveId" clId="{EEC87527-5595-49C1-B47D-944F7B97BA51}" dt="2020-09-05T11:29:26.712" v="1467"/>
          <ac:inkMkLst>
            <pc:docMk/>
            <pc:sldMk cId="3529108286" sldId="256"/>
            <ac:inkMk id="388" creationId="{F278EBAE-398C-456E-A057-62F2F4CDDDE5}"/>
          </ac:inkMkLst>
        </pc:inkChg>
        <pc:inkChg chg="add del mod">
          <ac:chgData name="骁睿 李" userId="47420079b4241540" providerId="LiveId" clId="{EEC87527-5595-49C1-B47D-944F7B97BA51}" dt="2020-09-05T11:29:26.711" v="1465"/>
          <ac:inkMkLst>
            <pc:docMk/>
            <pc:sldMk cId="3529108286" sldId="256"/>
            <ac:inkMk id="389" creationId="{5BCF690E-22D4-4339-96EE-B79156C7D234}"/>
          </ac:inkMkLst>
        </pc:inkChg>
        <pc:inkChg chg="add del mod">
          <ac:chgData name="骁睿 李" userId="47420079b4241540" providerId="LiveId" clId="{EEC87527-5595-49C1-B47D-944F7B97BA51}" dt="2020-09-05T11:29:26.710" v="1462"/>
          <ac:inkMkLst>
            <pc:docMk/>
            <pc:sldMk cId="3529108286" sldId="256"/>
            <ac:inkMk id="390" creationId="{964B27B4-1450-41A8-8B54-E841710CACC6}"/>
          </ac:inkMkLst>
        </pc:inkChg>
        <pc:inkChg chg="add del mod">
          <ac:chgData name="骁睿 李" userId="47420079b4241540" providerId="LiveId" clId="{EEC87527-5595-49C1-B47D-944F7B97BA51}" dt="2020-09-05T11:29:26.710" v="1464"/>
          <ac:inkMkLst>
            <pc:docMk/>
            <pc:sldMk cId="3529108286" sldId="256"/>
            <ac:inkMk id="391" creationId="{D4115923-7E59-4F5C-97C4-3C6B0B26CD75}"/>
          </ac:inkMkLst>
        </pc:inkChg>
        <pc:inkChg chg="add del mod">
          <ac:chgData name="骁睿 李" userId="47420079b4241540" providerId="LiveId" clId="{EEC87527-5595-49C1-B47D-944F7B97BA51}" dt="2020-09-05T11:29:31.591" v="1477"/>
          <ac:inkMkLst>
            <pc:docMk/>
            <pc:sldMk cId="3529108286" sldId="256"/>
            <ac:inkMk id="393" creationId="{C401139A-B8D0-46EC-92A0-BC6738E4B187}"/>
          </ac:inkMkLst>
        </pc:inkChg>
        <pc:inkChg chg="add del mod">
          <ac:chgData name="骁睿 李" userId="47420079b4241540" providerId="LiveId" clId="{EEC87527-5595-49C1-B47D-944F7B97BA51}" dt="2020-09-05T11:29:34.959" v="1479"/>
          <ac:inkMkLst>
            <pc:docMk/>
            <pc:sldMk cId="3529108286" sldId="256"/>
            <ac:inkMk id="394" creationId="{9DEE8B9A-D2D7-42C8-B6D8-DFDF8E6440C7}"/>
          </ac:inkMkLst>
        </pc:inkChg>
        <pc:inkChg chg="add del mod">
          <ac:chgData name="骁睿 李" userId="47420079b4241540" providerId="LiveId" clId="{EEC87527-5595-49C1-B47D-944F7B97BA51}" dt="2020-09-05T11:29:31.591" v="1476"/>
          <ac:inkMkLst>
            <pc:docMk/>
            <pc:sldMk cId="3529108286" sldId="256"/>
            <ac:inkMk id="395" creationId="{0964EBD2-7210-4E58-BEDB-03C7535B16F1}"/>
          </ac:inkMkLst>
        </pc:inkChg>
        <pc:inkChg chg="add del mod">
          <ac:chgData name="骁睿 李" userId="47420079b4241540" providerId="LiveId" clId="{EEC87527-5595-49C1-B47D-944F7B97BA51}" dt="2020-09-05T11:29:31.592" v="1478"/>
          <ac:inkMkLst>
            <pc:docMk/>
            <pc:sldMk cId="3529108286" sldId="256"/>
            <ac:inkMk id="396" creationId="{430054CD-965A-4F61-A6E6-C48EF29AE87D}"/>
          </ac:inkMkLst>
        </pc:inkChg>
        <pc:inkChg chg="add del mod">
          <ac:chgData name="骁睿 李" userId="47420079b4241540" providerId="LiveId" clId="{EEC87527-5595-49C1-B47D-944F7B97BA51}" dt="2020-09-05T11:29:34.959" v="1480"/>
          <ac:inkMkLst>
            <pc:docMk/>
            <pc:sldMk cId="3529108286" sldId="256"/>
            <ac:inkMk id="397" creationId="{F7B208D5-BEFC-4729-87F0-4B98D8318D8A}"/>
          </ac:inkMkLst>
        </pc:inkChg>
        <pc:inkChg chg="add del mod">
          <ac:chgData name="骁睿 李" userId="47420079b4241540" providerId="LiveId" clId="{EEC87527-5595-49C1-B47D-944F7B97BA51}" dt="2020-09-05T11:29:34.960" v="1481"/>
          <ac:inkMkLst>
            <pc:docMk/>
            <pc:sldMk cId="3529108286" sldId="256"/>
            <ac:inkMk id="398" creationId="{7C8B83EB-F949-47E9-8797-43243A8D0D31}"/>
          </ac:inkMkLst>
        </pc:inkChg>
        <pc:inkChg chg="add del mod">
          <ac:chgData name="骁睿 李" userId="47420079b4241540" providerId="LiveId" clId="{EEC87527-5595-49C1-B47D-944F7B97BA51}" dt="2020-09-05T11:30:50.999" v="1593"/>
          <ac:inkMkLst>
            <pc:docMk/>
            <pc:sldMk cId="3529108286" sldId="256"/>
            <ac:inkMk id="400" creationId="{151EC497-F92B-40B1-BA8D-38C939A8DAD8}"/>
          </ac:inkMkLst>
        </pc:inkChg>
        <pc:inkChg chg="add del mod">
          <ac:chgData name="骁睿 李" userId="47420079b4241540" providerId="LiveId" clId="{EEC87527-5595-49C1-B47D-944F7B97BA51}" dt="2020-09-05T11:30:51.008" v="1613"/>
          <ac:inkMkLst>
            <pc:docMk/>
            <pc:sldMk cId="3529108286" sldId="256"/>
            <ac:inkMk id="401" creationId="{2CC93616-460B-451D-8419-99B3D70DCD58}"/>
          </ac:inkMkLst>
        </pc:inkChg>
        <pc:inkChg chg="add del mod">
          <ac:chgData name="骁睿 李" userId="47420079b4241540" providerId="LiveId" clId="{EEC87527-5595-49C1-B47D-944F7B97BA51}" dt="2020-09-05T11:30:51.014" v="1630"/>
          <ac:inkMkLst>
            <pc:docMk/>
            <pc:sldMk cId="3529108286" sldId="256"/>
            <ac:inkMk id="402" creationId="{C7D93118-C331-4D17-BC99-0AA3543B24D5}"/>
          </ac:inkMkLst>
        </pc:inkChg>
        <pc:inkChg chg="add del mod">
          <ac:chgData name="骁睿 李" userId="47420079b4241540" providerId="LiveId" clId="{EEC87527-5595-49C1-B47D-944F7B97BA51}" dt="2020-09-05T11:30:51.011" v="1620"/>
          <ac:inkMkLst>
            <pc:docMk/>
            <pc:sldMk cId="3529108286" sldId="256"/>
            <ac:inkMk id="403" creationId="{BED00D5B-8EB1-4084-9C38-D2EDC5A6C778}"/>
          </ac:inkMkLst>
        </pc:inkChg>
        <pc:inkChg chg="add del mod">
          <ac:chgData name="骁睿 李" userId="47420079b4241540" providerId="LiveId" clId="{EEC87527-5595-49C1-B47D-944F7B97BA51}" dt="2020-09-05T11:30:51.022" v="1650"/>
          <ac:inkMkLst>
            <pc:docMk/>
            <pc:sldMk cId="3529108286" sldId="256"/>
            <ac:inkMk id="405" creationId="{128AC523-E88B-4C68-878C-9EFCB1082C5F}"/>
          </ac:inkMkLst>
        </pc:inkChg>
        <pc:inkChg chg="add del mod">
          <ac:chgData name="骁睿 李" userId="47420079b4241540" providerId="LiveId" clId="{EEC87527-5595-49C1-B47D-944F7B97BA51}" dt="2020-09-05T11:30:50.999" v="1592"/>
          <ac:inkMkLst>
            <pc:docMk/>
            <pc:sldMk cId="3529108286" sldId="256"/>
            <ac:inkMk id="406" creationId="{A934C70F-9F62-4031-9C1A-226D79AF694A}"/>
          </ac:inkMkLst>
        </pc:inkChg>
        <pc:inkChg chg="add del mod">
          <ac:chgData name="骁睿 李" userId="47420079b4241540" providerId="LiveId" clId="{EEC87527-5595-49C1-B47D-944F7B97BA51}" dt="2020-09-05T11:30:51.012" v="1625"/>
          <ac:inkMkLst>
            <pc:docMk/>
            <pc:sldMk cId="3529108286" sldId="256"/>
            <ac:inkMk id="407" creationId="{29067F6E-D4F2-4FF7-93D8-9B458949C161}"/>
          </ac:inkMkLst>
        </pc:inkChg>
        <pc:inkChg chg="add del mod">
          <ac:chgData name="骁睿 李" userId="47420079b4241540" providerId="LiveId" clId="{EEC87527-5595-49C1-B47D-944F7B97BA51}" dt="2020-09-05T11:30:50.991" v="1577"/>
          <ac:inkMkLst>
            <pc:docMk/>
            <pc:sldMk cId="3529108286" sldId="256"/>
            <ac:inkMk id="408" creationId="{411C6D06-352A-4C82-99B3-CFD5862A74AF}"/>
          </ac:inkMkLst>
        </pc:inkChg>
        <pc:inkChg chg="add del mod">
          <ac:chgData name="骁睿 李" userId="47420079b4241540" providerId="LiveId" clId="{EEC87527-5595-49C1-B47D-944F7B97BA51}" dt="2020-09-05T11:30:51.006" v="1608"/>
          <ac:inkMkLst>
            <pc:docMk/>
            <pc:sldMk cId="3529108286" sldId="256"/>
            <ac:inkMk id="409" creationId="{CFDBC7EE-2D1B-432B-8CAA-617B12AF64D5}"/>
          </ac:inkMkLst>
        </pc:inkChg>
        <pc:inkChg chg="add del mod">
          <ac:chgData name="骁睿 李" userId="47420079b4241540" providerId="LiveId" clId="{EEC87527-5595-49C1-B47D-944F7B97BA51}" dt="2020-09-05T11:30:51.002" v="1598"/>
          <ac:inkMkLst>
            <pc:docMk/>
            <pc:sldMk cId="3529108286" sldId="256"/>
            <ac:inkMk id="410" creationId="{9EB2CB97-EFAA-4C46-9D8E-F64141CDF58B}"/>
          </ac:inkMkLst>
        </pc:inkChg>
        <pc:inkChg chg="add del mod">
          <ac:chgData name="骁睿 李" userId="47420079b4241540" providerId="LiveId" clId="{EEC87527-5595-49C1-B47D-944F7B97BA51}" dt="2020-09-05T11:30:51.016" v="1633"/>
          <ac:inkMkLst>
            <pc:docMk/>
            <pc:sldMk cId="3529108286" sldId="256"/>
            <ac:inkMk id="411" creationId="{0C4F0AEE-0517-49F3-BB41-DA0C79A8D3CB}"/>
          </ac:inkMkLst>
        </pc:inkChg>
        <pc:inkChg chg="add del mod">
          <ac:chgData name="骁睿 李" userId="47420079b4241540" providerId="LiveId" clId="{EEC87527-5595-49C1-B47D-944F7B97BA51}" dt="2020-09-05T11:30:51.003" v="1601"/>
          <ac:inkMkLst>
            <pc:docMk/>
            <pc:sldMk cId="3529108286" sldId="256"/>
            <ac:inkMk id="413" creationId="{A3501C5B-131C-441F-BFA2-6729648D1AB5}"/>
          </ac:inkMkLst>
        </pc:inkChg>
        <pc:inkChg chg="add del mod">
          <ac:chgData name="骁睿 李" userId="47420079b4241540" providerId="LiveId" clId="{EEC87527-5595-49C1-B47D-944F7B97BA51}" dt="2020-09-05T11:30:51.025" v="1656"/>
          <ac:inkMkLst>
            <pc:docMk/>
            <pc:sldMk cId="3529108286" sldId="256"/>
            <ac:inkMk id="414" creationId="{6EE56BD7-8246-4DC3-9F9E-A0C211D53A6E}"/>
          </ac:inkMkLst>
        </pc:inkChg>
        <pc:inkChg chg="add del mod">
          <ac:chgData name="骁睿 李" userId="47420079b4241540" providerId="LiveId" clId="{EEC87527-5595-49C1-B47D-944F7B97BA51}" dt="2020-09-05T11:30:50.997" v="1589"/>
          <ac:inkMkLst>
            <pc:docMk/>
            <pc:sldMk cId="3529108286" sldId="256"/>
            <ac:inkMk id="415" creationId="{585FEB67-1E87-49AD-8BE2-7EEA9E126173}"/>
          </ac:inkMkLst>
        </pc:inkChg>
        <pc:inkChg chg="add del mod">
          <ac:chgData name="骁睿 李" userId="47420079b4241540" providerId="LiveId" clId="{EEC87527-5595-49C1-B47D-944F7B97BA51}" dt="2020-09-05T11:30:51.026" v="1659"/>
          <ac:inkMkLst>
            <pc:docMk/>
            <pc:sldMk cId="3529108286" sldId="256"/>
            <ac:inkMk id="416" creationId="{B8A047D8-BB14-4ACF-8BEF-818BF9A364A8}"/>
          </ac:inkMkLst>
        </pc:inkChg>
        <pc:inkChg chg="add del mod">
          <ac:chgData name="骁睿 李" userId="47420079b4241540" providerId="LiveId" clId="{EEC87527-5595-49C1-B47D-944F7B97BA51}" dt="2020-09-05T11:30:51.005" v="1605"/>
          <ac:inkMkLst>
            <pc:docMk/>
            <pc:sldMk cId="3529108286" sldId="256"/>
            <ac:inkMk id="417" creationId="{EC39A5AD-3538-451A-816A-E033975CD7BA}"/>
          </ac:inkMkLst>
        </pc:inkChg>
        <pc:inkChg chg="add del mod">
          <ac:chgData name="骁睿 李" userId="47420079b4241540" providerId="LiveId" clId="{EEC87527-5595-49C1-B47D-944F7B97BA51}" dt="2020-09-05T11:30:51.018" v="1640"/>
          <ac:inkMkLst>
            <pc:docMk/>
            <pc:sldMk cId="3529108286" sldId="256"/>
            <ac:inkMk id="418" creationId="{78822AB2-45F4-449C-8078-B231EC3E89B5}"/>
          </ac:inkMkLst>
        </pc:inkChg>
        <pc:inkChg chg="add del mod">
          <ac:chgData name="骁睿 李" userId="47420079b4241540" providerId="LiveId" clId="{EEC87527-5595-49C1-B47D-944F7B97BA51}" dt="2020-09-05T11:30:51.004" v="1604"/>
          <ac:inkMkLst>
            <pc:docMk/>
            <pc:sldMk cId="3529108286" sldId="256"/>
            <ac:inkMk id="419" creationId="{08EB765E-E2C5-404E-B1E8-F98C0CAB1BDD}"/>
          </ac:inkMkLst>
        </pc:inkChg>
        <pc:inkChg chg="add del mod">
          <ac:chgData name="骁睿 李" userId="47420079b4241540" providerId="LiveId" clId="{EEC87527-5595-49C1-B47D-944F7B97BA51}" dt="2020-09-05T11:30:50.998" v="1590"/>
          <ac:inkMkLst>
            <pc:docMk/>
            <pc:sldMk cId="3529108286" sldId="256"/>
            <ac:inkMk id="420" creationId="{FD41D102-D0B4-4896-A6AF-0253F98D4104}"/>
          </ac:inkMkLst>
        </pc:inkChg>
        <pc:inkChg chg="add del mod">
          <ac:chgData name="骁睿 李" userId="47420079b4241540" providerId="LiveId" clId="{EEC87527-5595-49C1-B47D-944F7B97BA51}" dt="2020-09-05T11:30:51.016" v="1635"/>
          <ac:inkMkLst>
            <pc:docMk/>
            <pc:sldMk cId="3529108286" sldId="256"/>
            <ac:inkMk id="421" creationId="{0815404A-69E3-4629-A180-9F532AEBD4D7}"/>
          </ac:inkMkLst>
        </pc:inkChg>
        <pc:inkChg chg="add del mod">
          <ac:chgData name="骁睿 李" userId="47420079b4241540" providerId="LiveId" clId="{EEC87527-5595-49C1-B47D-944F7B97BA51}" dt="2020-09-05T11:30:50.997" v="1588"/>
          <ac:inkMkLst>
            <pc:docMk/>
            <pc:sldMk cId="3529108286" sldId="256"/>
            <ac:inkMk id="422" creationId="{B6C53EEB-7059-4B94-B59B-D11472407381}"/>
          </ac:inkMkLst>
        </pc:inkChg>
        <pc:inkChg chg="add del mod">
          <ac:chgData name="骁睿 李" userId="47420079b4241540" providerId="LiveId" clId="{EEC87527-5595-49C1-B47D-944F7B97BA51}" dt="2020-09-05T11:30:51.007" v="1611"/>
          <ac:inkMkLst>
            <pc:docMk/>
            <pc:sldMk cId="3529108286" sldId="256"/>
            <ac:inkMk id="424" creationId="{198EE607-53E5-47ED-BA9B-8541D658EB7B}"/>
          </ac:inkMkLst>
        </pc:inkChg>
        <pc:inkChg chg="add del mod">
          <ac:chgData name="骁睿 李" userId="47420079b4241540" providerId="LiveId" clId="{EEC87527-5595-49C1-B47D-944F7B97BA51}" dt="2020-09-05T11:30:50.991" v="1578"/>
          <ac:inkMkLst>
            <pc:docMk/>
            <pc:sldMk cId="3529108286" sldId="256"/>
            <ac:inkMk id="425" creationId="{43E03682-D79D-4B1C-9AB8-384D761AF508}"/>
          </ac:inkMkLst>
        </pc:inkChg>
        <pc:inkChg chg="add del mod">
          <ac:chgData name="骁睿 李" userId="47420079b4241540" providerId="LiveId" clId="{EEC87527-5595-49C1-B47D-944F7B97BA51}" dt="2020-09-05T11:30:51.026" v="1658"/>
          <ac:inkMkLst>
            <pc:docMk/>
            <pc:sldMk cId="3529108286" sldId="256"/>
            <ac:inkMk id="426" creationId="{78D486F1-D69E-4540-A752-D234774A3DE6}"/>
          </ac:inkMkLst>
        </pc:inkChg>
        <pc:inkChg chg="add del mod">
          <ac:chgData name="骁睿 李" userId="47420079b4241540" providerId="LiveId" clId="{EEC87527-5595-49C1-B47D-944F7B97BA51}" dt="2020-09-05T11:30:51.012" v="1624"/>
          <ac:inkMkLst>
            <pc:docMk/>
            <pc:sldMk cId="3529108286" sldId="256"/>
            <ac:inkMk id="428" creationId="{48AC5978-9DA5-47D9-9759-24312643846B}"/>
          </ac:inkMkLst>
        </pc:inkChg>
        <pc:inkChg chg="add del mod">
          <ac:chgData name="骁睿 李" userId="47420079b4241540" providerId="LiveId" clId="{EEC87527-5595-49C1-B47D-944F7B97BA51}" dt="2020-09-05T11:30:51.023" v="1651"/>
          <ac:inkMkLst>
            <pc:docMk/>
            <pc:sldMk cId="3529108286" sldId="256"/>
            <ac:inkMk id="429" creationId="{291390C1-362E-44E6-90C7-48D9E4666FB2}"/>
          </ac:inkMkLst>
        </pc:inkChg>
        <pc:inkChg chg="add del mod">
          <ac:chgData name="骁睿 李" userId="47420079b4241540" providerId="LiveId" clId="{EEC87527-5595-49C1-B47D-944F7B97BA51}" dt="2020-09-05T11:30:51.009" v="1617"/>
          <ac:inkMkLst>
            <pc:docMk/>
            <pc:sldMk cId="3529108286" sldId="256"/>
            <ac:inkMk id="430" creationId="{020ED0E4-255A-47A6-901D-AEB1C71DC630}"/>
          </ac:inkMkLst>
        </pc:inkChg>
        <pc:inkChg chg="add del mod">
          <ac:chgData name="骁睿 李" userId="47420079b4241540" providerId="LiveId" clId="{EEC87527-5595-49C1-B47D-944F7B97BA51}" dt="2020-09-05T11:30:51.001" v="1597"/>
          <ac:inkMkLst>
            <pc:docMk/>
            <pc:sldMk cId="3529108286" sldId="256"/>
            <ac:inkMk id="431" creationId="{76B2D17B-6D7F-449B-B575-37DA02182A99}"/>
          </ac:inkMkLst>
        </pc:inkChg>
        <pc:inkChg chg="add del mod">
          <ac:chgData name="骁睿 李" userId="47420079b4241540" providerId="LiveId" clId="{EEC87527-5595-49C1-B47D-944F7B97BA51}" dt="2020-09-05T11:30:51.007" v="1610"/>
          <ac:inkMkLst>
            <pc:docMk/>
            <pc:sldMk cId="3529108286" sldId="256"/>
            <ac:inkMk id="432" creationId="{CDB74264-6CD8-4F59-BFE2-FD8656B00E91}"/>
          </ac:inkMkLst>
        </pc:inkChg>
        <pc:inkChg chg="add del mod">
          <ac:chgData name="骁睿 李" userId="47420079b4241540" providerId="LiveId" clId="{EEC87527-5595-49C1-B47D-944F7B97BA51}" dt="2020-09-05T11:30:51.017" v="1636"/>
          <ac:inkMkLst>
            <pc:docMk/>
            <pc:sldMk cId="3529108286" sldId="256"/>
            <ac:inkMk id="433" creationId="{2EFE39B5-46C1-4AD0-A521-131D00729A06}"/>
          </ac:inkMkLst>
        </pc:inkChg>
        <pc:inkChg chg="add del mod">
          <ac:chgData name="骁睿 李" userId="47420079b4241540" providerId="LiveId" clId="{EEC87527-5595-49C1-B47D-944F7B97BA51}" dt="2020-09-05T11:30:51.009" v="1616"/>
          <ac:inkMkLst>
            <pc:docMk/>
            <pc:sldMk cId="3529108286" sldId="256"/>
            <ac:inkMk id="434" creationId="{2C4E4BAB-0A90-421B-BE38-C21FD89AA5B1}"/>
          </ac:inkMkLst>
        </pc:inkChg>
        <pc:inkChg chg="add del mod">
          <ac:chgData name="骁睿 李" userId="47420079b4241540" providerId="LiveId" clId="{EEC87527-5595-49C1-B47D-944F7B97BA51}" dt="2020-09-05T11:30:51.025" v="1657"/>
          <ac:inkMkLst>
            <pc:docMk/>
            <pc:sldMk cId="3529108286" sldId="256"/>
            <ac:inkMk id="435" creationId="{AB2D0B6C-206D-45B3-8B96-F87623381233}"/>
          </ac:inkMkLst>
        </pc:inkChg>
        <pc:inkChg chg="add del mod">
          <ac:chgData name="骁睿 李" userId="47420079b4241540" providerId="LiveId" clId="{EEC87527-5595-49C1-B47D-944F7B97BA51}" dt="2020-09-05T11:30:51.010" v="1618"/>
          <ac:inkMkLst>
            <pc:docMk/>
            <pc:sldMk cId="3529108286" sldId="256"/>
            <ac:inkMk id="436" creationId="{92F9C32F-0E48-460C-B8B8-B96EEF069975}"/>
          </ac:inkMkLst>
        </pc:inkChg>
        <pc:inkChg chg="add del mod">
          <ac:chgData name="骁睿 李" userId="47420079b4241540" providerId="LiveId" clId="{EEC87527-5595-49C1-B47D-944F7B97BA51}" dt="2020-09-05T11:30:51.006" v="1609"/>
          <ac:inkMkLst>
            <pc:docMk/>
            <pc:sldMk cId="3529108286" sldId="256"/>
            <ac:inkMk id="437" creationId="{1CEC4B07-FA3E-442F-A0B5-2912FFAE616B}"/>
          </ac:inkMkLst>
        </pc:inkChg>
        <pc:inkChg chg="add del mod">
          <ac:chgData name="骁睿 李" userId="47420079b4241540" providerId="LiveId" clId="{EEC87527-5595-49C1-B47D-944F7B97BA51}" dt="2020-09-05T11:30:51" v="1594"/>
          <ac:inkMkLst>
            <pc:docMk/>
            <pc:sldMk cId="3529108286" sldId="256"/>
            <ac:inkMk id="438" creationId="{19107CCB-E5D4-4AA8-9C93-BEC147DB7AD4}"/>
          </ac:inkMkLst>
        </pc:inkChg>
        <pc:inkChg chg="add del mod">
          <ac:chgData name="骁睿 李" userId="47420079b4241540" providerId="LiveId" clId="{EEC87527-5595-49C1-B47D-944F7B97BA51}" dt="2020-09-05T11:30:51.015" v="1631"/>
          <ac:inkMkLst>
            <pc:docMk/>
            <pc:sldMk cId="3529108286" sldId="256"/>
            <ac:inkMk id="439" creationId="{12E372E6-3A68-48A7-AB4D-3BFC492E9044}"/>
          </ac:inkMkLst>
        </pc:inkChg>
        <pc:inkChg chg="add del mod">
          <ac:chgData name="骁睿 李" userId="47420079b4241540" providerId="LiveId" clId="{EEC87527-5595-49C1-B47D-944F7B97BA51}" dt="2020-09-05T11:30:51.020" v="1644"/>
          <ac:inkMkLst>
            <pc:docMk/>
            <pc:sldMk cId="3529108286" sldId="256"/>
            <ac:inkMk id="440" creationId="{5C438B8E-9028-488E-BE58-4C326B92771A}"/>
          </ac:inkMkLst>
        </pc:inkChg>
        <pc:inkChg chg="add del mod">
          <ac:chgData name="骁睿 李" userId="47420079b4241540" providerId="LiveId" clId="{EEC87527-5595-49C1-B47D-944F7B97BA51}" dt="2020-09-05T11:30:51.027" v="1660"/>
          <ac:inkMkLst>
            <pc:docMk/>
            <pc:sldMk cId="3529108286" sldId="256"/>
            <ac:inkMk id="441" creationId="{E7E35794-7901-4B35-AC65-414B3BE66A2D}"/>
          </ac:inkMkLst>
        </pc:inkChg>
        <pc:inkChg chg="add del mod">
          <ac:chgData name="骁睿 李" userId="47420079b4241540" providerId="LiveId" clId="{EEC87527-5595-49C1-B47D-944F7B97BA51}" dt="2020-09-05T11:30:50.996" v="1586"/>
          <ac:inkMkLst>
            <pc:docMk/>
            <pc:sldMk cId="3529108286" sldId="256"/>
            <ac:inkMk id="442" creationId="{A247B33C-FAEB-462C-9F10-D7E812F2E9EB}"/>
          </ac:inkMkLst>
        </pc:inkChg>
        <pc:inkChg chg="add del mod">
          <ac:chgData name="骁睿 李" userId="47420079b4241540" providerId="LiveId" clId="{EEC87527-5595-49C1-B47D-944F7B97BA51}" dt="2020-09-05T11:30:50.995" v="1585"/>
          <ac:inkMkLst>
            <pc:docMk/>
            <pc:sldMk cId="3529108286" sldId="256"/>
            <ac:inkMk id="443" creationId="{0D1F8958-FEF1-4249-BF95-443B874DD3BB}"/>
          </ac:inkMkLst>
        </pc:inkChg>
        <pc:inkChg chg="add del mod">
          <ac:chgData name="骁睿 李" userId="47420079b4241540" providerId="LiveId" clId="{EEC87527-5595-49C1-B47D-944F7B97BA51}" dt="2020-09-05T11:30:51" v="1595"/>
          <ac:inkMkLst>
            <pc:docMk/>
            <pc:sldMk cId="3529108286" sldId="256"/>
            <ac:inkMk id="444" creationId="{3A513BBE-ECBE-48DE-BAC0-96A2A94E8BF8}"/>
          </ac:inkMkLst>
        </pc:inkChg>
        <pc:inkChg chg="add del mod">
          <ac:chgData name="骁睿 李" userId="47420079b4241540" providerId="LiveId" clId="{EEC87527-5595-49C1-B47D-944F7B97BA51}" dt="2020-09-05T11:30:51.008" v="1614"/>
          <ac:inkMkLst>
            <pc:docMk/>
            <pc:sldMk cId="3529108286" sldId="256"/>
            <ac:inkMk id="445" creationId="{F87E45B9-C5D3-4DE6-97FB-570F0727E67D}"/>
          </ac:inkMkLst>
        </pc:inkChg>
        <pc:inkChg chg="add del mod">
          <ac:chgData name="骁睿 李" userId="47420079b4241540" providerId="LiveId" clId="{EEC87527-5595-49C1-B47D-944F7B97BA51}" dt="2020-09-05T11:30:51.010" v="1619"/>
          <ac:inkMkLst>
            <pc:docMk/>
            <pc:sldMk cId="3529108286" sldId="256"/>
            <ac:inkMk id="446" creationId="{E4F1B53E-6F54-4ED2-A447-3A1A68C8F123}"/>
          </ac:inkMkLst>
        </pc:inkChg>
        <pc:inkChg chg="add del mod">
          <ac:chgData name="骁睿 李" userId="47420079b4241540" providerId="LiveId" clId="{EEC87527-5595-49C1-B47D-944F7B97BA51}" dt="2020-09-05T11:30:51.013" v="1626"/>
          <ac:inkMkLst>
            <pc:docMk/>
            <pc:sldMk cId="3529108286" sldId="256"/>
            <ac:inkMk id="447" creationId="{47980EF7-0ED8-496E-B53C-23283CF064D6}"/>
          </ac:inkMkLst>
        </pc:inkChg>
        <pc:inkChg chg="add del mod">
          <ac:chgData name="骁睿 李" userId="47420079b4241540" providerId="LiveId" clId="{EEC87527-5595-49C1-B47D-944F7B97BA51}" dt="2020-09-05T11:30:50.995" v="1584"/>
          <ac:inkMkLst>
            <pc:docMk/>
            <pc:sldMk cId="3529108286" sldId="256"/>
            <ac:inkMk id="448" creationId="{BD39CBCE-0568-4FA5-B444-C12C42FBD701}"/>
          </ac:inkMkLst>
        </pc:inkChg>
        <pc:inkChg chg="add del mod">
          <ac:chgData name="骁睿 李" userId="47420079b4241540" providerId="LiveId" clId="{EEC87527-5595-49C1-B47D-944F7B97BA51}" dt="2020-09-05T11:30:51.009" v="1615"/>
          <ac:inkMkLst>
            <pc:docMk/>
            <pc:sldMk cId="3529108286" sldId="256"/>
            <ac:inkMk id="449" creationId="{382B8A2D-44B9-463A-958B-0A313D58C01D}"/>
          </ac:inkMkLst>
        </pc:inkChg>
        <pc:inkChg chg="add del mod">
          <ac:chgData name="骁睿 李" userId="47420079b4241540" providerId="LiveId" clId="{EEC87527-5595-49C1-B47D-944F7B97BA51}" dt="2020-09-05T11:30:51.021" v="1648"/>
          <ac:inkMkLst>
            <pc:docMk/>
            <pc:sldMk cId="3529108286" sldId="256"/>
            <ac:inkMk id="450" creationId="{44E93F76-4684-4B2A-95F4-0FC9F1DDAA85}"/>
          </ac:inkMkLst>
        </pc:inkChg>
        <pc:inkChg chg="add del mod">
          <ac:chgData name="骁睿 李" userId="47420079b4241540" providerId="LiveId" clId="{EEC87527-5595-49C1-B47D-944F7B97BA51}" dt="2020-09-05T11:30:51.018" v="1639"/>
          <ac:inkMkLst>
            <pc:docMk/>
            <pc:sldMk cId="3529108286" sldId="256"/>
            <ac:inkMk id="451" creationId="{299CE2B2-61C0-4645-AD46-F9EA836B4904}"/>
          </ac:inkMkLst>
        </pc:inkChg>
        <pc:inkChg chg="add del mod">
          <ac:chgData name="骁睿 李" userId="47420079b4241540" providerId="LiveId" clId="{EEC87527-5595-49C1-B47D-944F7B97BA51}" dt="2020-09-05T11:30:51.019" v="1642"/>
          <ac:inkMkLst>
            <pc:docMk/>
            <pc:sldMk cId="3529108286" sldId="256"/>
            <ac:inkMk id="454" creationId="{7CDF4659-6C54-4521-ACB3-FD6F9DCC711B}"/>
          </ac:inkMkLst>
        </pc:inkChg>
        <pc:inkChg chg="add del mod">
          <ac:chgData name="骁睿 李" userId="47420079b4241540" providerId="LiveId" clId="{EEC87527-5595-49C1-B47D-944F7B97BA51}" dt="2020-09-05T11:30:51.016" v="1634"/>
          <ac:inkMkLst>
            <pc:docMk/>
            <pc:sldMk cId="3529108286" sldId="256"/>
            <ac:inkMk id="455" creationId="{C82B667C-D5DE-4604-8BF8-5A1EF4ECD9C1}"/>
          </ac:inkMkLst>
        </pc:inkChg>
        <pc:inkChg chg="add del mod">
          <ac:chgData name="骁睿 李" userId="47420079b4241540" providerId="LiveId" clId="{EEC87527-5595-49C1-B47D-944F7B97BA51}" dt="2020-09-05T11:30:51.011" v="1622"/>
          <ac:inkMkLst>
            <pc:docMk/>
            <pc:sldMk cId="3529108286" sldId="256"/>
            <ac:inkMk id="456" creationId="{B1E02F89-8EEB-4108-8289-E99371D72CD9}"/>
          </ac:inkMkLst>
        </pc:inkChg>
        <pc:inkChg chg="add del mod">
          <ac:chgData name="骁睿 李" userId="47420079b4241540" providerId="LiveId" clId="{EEC87527-5595-49C1-B47D-944F7B97BA51}" dt="2020-09-05T11:30:51.002" v="1600"/>
          <ac:inkMkLst>
            <pc:docMk/>
            <pc:sldMk cId="3529108286" sldId="256"/>
            <ac:inkMk id="457" creationId="{9047CBF8-B008-4972-864D-9CF1A2BE9CCA}"/>
          </ac:inkMkLst>
        </pc:inkChg>
        <pc:inkChg chg="add del mod">
          <ac:chgData name="骁睿 李" userId="47420079b4241540" providerId="LiveId" clId="{EEC87527-5595-49C1-B47D-944F7B97BA51}" dt="2020-09-05T11:30:51.024" v="1654"/>
          <ac:inkMkLst>
            <pc:docMk/>
            <pc:sldMk cId="3529108286" sldId="256"/>
            <ac:inkMk id="458" creationId="{6BCB4139-F1DC-458E-A41C-1CCEB75B1379}"/>
          </ac:inkMkLst>
        </pc:inkChg>
        <pc:inkChg chg="add del mod">
          <ac:chgData name="骁睿 李" userId="47420079b4241540" providerId="LiveId" clId="{EEC87527-5595-49C1-B47D-944F7B97BA51}" dt="2020-09-05T11:30:51.005" v="1606"/>
          <ac:inkMkLst>
            <pc:docMk/>
            <pc:sldMk cId="3529108286" sldId="256"/>
            <ac:inkMk id="459" creationId="{7617E218-DA22-4772-B52F-940E24C37933}"/>
          </ac:inkMkLst>
        </pc:inkChg>
        <pc:inkChg chg="add del mod">
          <ac:chgData name="骁睿 李" userId="47420079b4241540" providerId="LiveId" clId="{EEC87527-5595-49C1-B47D-944F7B97BA51}" dt="2020-09-05T11:30:51.017" v="1638"/>
          <ac:inkMkLst>
            <pc:docMk/>
            <pc:sldMk cId="3529108286" sldId="256"/>
            <ac:inkMk id="460" creationId="{C6B76958-CD2B-4D20-BA81-C7280EB18CD0}"/>
          </ac:inkMkLst>
        </pc:inkChg>
        <pc:inkChg chg="add del mod">
          <ac:chgData name="骁睿 李" userId="47420079b4241540" providerId="LiveId" clId="{EEC87527-5595-49C1-B47D-944F7B97BA51}" dt="2020-09-05T11:30:50.994" v="1582"/>
          <ac:inkMkLst>
            <pc:docMk/>
            <pc:sldMk cId="3529108286" sldId="256"/>
            <ac:inkMk id="462" creationId="{846FCCF8-712B-4450-A42D-C2C61E4F5F06}"/>
          </ac:inkMkLst>
        </pc:inkChg>
        <pc:inkChg chg="add del mod">
          <ac:chgData name="骁睿 李" userId="47420079b4241540" providerId="LiveId" clId="{EEC87527-5595-49C1-B47D-944F7B97BA51}" dt="2020-09-05T11:30:51.027" v="1661"/>
          <ac:inkMkLst>
            <pc:docMk/>
            <pc:sldMk cId="3529108286" sldId="256"/>
            <ac:inkMk id="463" creationId="{A596CE7A-968A-43D0-99EB-DC19527DA756}"/>
          </ac:inkMkLst>
        </pc:inkChg>
        <pc:inkChg chg="add del mod">
          <ac:chgData name="骁睿 李" userId="47420079b4241540" providerId="LiveId" clId="{EEC87527-5595-49C1-B47D-944F7B97BA51}" dt="2020-09-05T11:30:51.002" v="1599"/>
          <ac:inkMkLst>
            <pc:docMk/>
            <pc:sldMk cId="3529108286" sldId="256"/>
            <ac:inkMk id="464" creationId="{A3D665BA-5B37-4E2A-9C74-9FAC6429AFCE}"/>
          </ac:inkMkLst>
        </pc:inkChg>
        <pc:inkChg chg="add del mod">
          <ac:chgData name="骁睿 李" userId="47420079b4241540" providerId="LiveId" clId="{EEC87527-5595-49C1-B47D-944F7B97BA51}" dt="2020-09-05T11:30:51.012" v="1623"/>
          <ac:inkMkLst>
            <pc:docMk/>
            <pc:sldMk cId="3529108286" sldId="256"/>
            <ac:inkMk id="466" creationId="{282418BE-617D-4DDE-BEDB-DBE30DDAA10E}"/>
          </ac:inkMkLst>
        </pc:inkChg>
        <pc:inkChg chg="add del mod">
          <ac:chgData name="骁睿 李" userId="47420079b4241540" providerId="LiveId" clId="{EEC87527-5595-49C1-B47D-944F7B97BA51}" dt="2020-09-05T11:30:50.998" v="1591"/>
          <ac:inkMkLst>
            <pc:docMk/>
            <pc:sldMk cId="3529108286" sldId="256"/>
            <ac:inkMk id="467" creationId="{126A6FBB-E497-462A-B275-BD147C151EC3}"/>
          </ac:inkMkLst>
        </pc:inkChg>
        <pc:inkChg chg="add del mod">
          <ac:chgData name="骁睿 李" userId="47420079b4241540" providerId="LiveId" clId="{EEC87527-5595-49C1-B47D-944F7B97BA51}" dt="2020-09-05T11:30:51.013" v="1628"/>
          <ac:inkMkLst>
            <pc:docMk/>
            <pc:sldMk cId="3529108286" sldId="256"/>
            <ac:inkMk id="468" creationId="{0694E5FA-039E-44EF-B65C-B4646F02AC4F}"/>
          </ac:inkMkLst>
        </pc:inkChg>
        <pc:inkChg chg="add del mod">
          <ac:chgData name="骁睿 李" userId="47420079b4241540" providerId="LiveId" clId="{EEC87527-5595-49C1-B47D-944F7B97BA51}" dt="2020-09-05T11:30:51.017" v="1637"/>
          <ac:inkMkLst>
            <pc:docMk/>
            <pc:sldMk cId="3529108286" sldId="256"/>
            <ac:inkMk id="469" creationId="{34B209F6-74C5-442C-90EF-FBEE5ACBB9B0}"/>
          </ac:inkMkLst>
        </pc:inkChg>
        <pc:inkChg chg="add del mod">
          <ac:chgData name="骁睿 李" userId="47420079b4241540" providerId="LiveId" clId="{EEC87527-5595-49C1-B47D-944F7B97BA51}" dt="2020-09-05T11:30:51.005" v="1607"/>
          <ac:inkMkLst>
            <pc:docMk/>
            <pc:sldMk cId="3529108286" sldId="256"/>
            <ac:inkMk id="470" creationId="{220562A4-6665-401D-92E7-C0456412063C}"/>
          </ac:inkMkLst>
        </pc:inkChg>
        <pc:inkChg chg="add del mod">
          <ac:chgData name="骁睿 李" userId="47420079b4241540" providerId="LiveId" clId="{EEC87527-5595-49C1-B47D-944F7B97BA51}" dt="2020-09-05T11:30:51.001" v="1596"/>
          <ac:inkMkLst>
            <pc:docMk/>
            <pc:sldMk cId="3529108286" sldId="256"/>
            <ac:inkMk id="471" creationId="{C9672779-1CC2-442F-9CEF-4B1F1DF6D53A}"/>
          </ac:inkMkLst>
        </pc:inkChg>
        <pc:inkChg chg="add del mod">
          <ac:chgData name="骁睿 李" userId="47420079b4241540" providerId="LiveId" clId="{EEC87527-5595-49C1-B47D-944F7B97BA51}" dt="2020-09-05T11:30:51.015" v="1632"/>
          <ac:inkMkLst>
            <pc:docMk/>
            <pc:sldMk cId="3529108286" sldId="256"/>
            <ac:inkMk id="472" creationId="{0324ABBA-01E4-4C75-B58F-773C4490EB38}"/>
          </ac:inkMkLst>
        </pc:inkChg>
        <pc:inkChg chg="add del mod">
          <ac:chgData name="骁睿 李" userId="47420079b4241540" providerId="LiveId" clId="{EEC87527-5595-49C1-B47D-944F7B97BA51}" dt="2020-09-05T11:30:51.020" v="1646"/>
          <ac:inkMkLst>
            <pc:docMk/>
            <pc:sldMk cId="3529108286" sldId="256"/>
            <ac:inkMk id="473" creationId="{1BD28A99-8832-4D5A-8FDE-37F3B1B16A36}"/>
          </ac:inkMkLst>
        </pc:inkChg>
        <pc:inkChg chg="add del mod">
          <ac:chgData name="骁睿 李" userId="47420079b4241540" providerId="LiveId" clId="{EEC87527-5595-49C1-B47D-944F7B97BA51}" dt="2020-09-05T11:30:51.011" v="1621"/>
          <ac:inkMkLst>
            <pc:docMk/>
            <pc:sldMk cId="3529108286" sldId="256"/>
            <ac:inkMk id="474" creationId="{0AC8E77F-3222-4B8E-8C31-31659AE9FC6B}"/>
          </ac:inkMkLst>
        </pc:inkChg>
        <pc:inkChg chg="add del mod">
          <ac:chgData name="骁睿 李" userId="47420079b4241540" providerId="LiveId" clId="{EEC87527-5595-49C1-B47D-944F7B97BA51}" dt="2020-09-05T11:30:51.004" v="1603"/>
          <ac:inkMkLst>
            <pc:docMk/>
            <pc:sldMk cId="3529108286" sldId="256"/>
            <ac:inkMk id="475" creationId="{B74EF394-1940-47E7-95A5-E8E006556C3A}"/>
          </ac:inkMkLst>
        </pc:inkChg>
        <pc:inkChg chg="add del mod">
          <ac:chgData name="骁睿 李" userId="47420079b4241540" providerId="LiveId" clId="{EEC87527-5595-49C1-B47D-944F7B97BA51}" dt="2020-09-05T11:30:50.992" v="1579"/>
          <ac:inkMkLst>
            <pc:docMk/>
            <pc:sldMk cId="3529108286" sldId="256"/>
            <ac:inkMk id="476" creationId="{37500A83-2A50-4F07-8DBC-5DC415B31733}"/>
          </ac:inkMkLst>
        </pc:inkChg>
        <pc:inkChg chg="add del mod">
          <ac:chgData name="骁睿 李" userId="47420079b4241540" providerId="LiveId" clId="{EEC87527-5595-49C1-B47D-944F7B97BA51}" dt="2020-09-05T11:30:50.996" v="1587"/>
          <ac:inkMkLst>
            <pc:docMk/>
            <pc:sldMk cId="3529108286" sldId="256"/>
            <ac:inkMk id="477" creationId="{8B6350C5-3F3E-4B73-9B47-C2D495572496}"/>
          </ac:inkMkLst>
        </pc:inkChg>
        <pc:inkChg chg="add del mod">
          <ac:chgData name="骁睿 李" userId="47420079b4241540" providerId="LiveId" clId="{EEC87527-5595-49C1-B47D-944F7B97BA51}" dt="2020-09-05T11:30:50.993" v="1580"/>
          <ac:inkMkLst>
            <pc:docMk/>
            <pc:sldMk cId="3529108286" sldId="256"/>
            <ac:inkMk id="479" creationId="{89D57A37-D726-4FDE-B566-694FA9C1AF40}"/>
          </ac:inkMkLst>
        </pc:inkChg>
        <pc:inkChg chg="add del mod">
          <ac:chgData name="骁睿 李" userId="47420079b4241540" providerId="LiveId" clId="{EEC87527-5595-49C1-B47D-944F7B97BA51}" dt="2020-09-05T11:30:51.018" v="1641"/>
          <ac:inkMkLst>
            <pc:docMk/>
            <pc:sldMk cId="3529108286" sldId="256"/>
            <ac:inkMk id="480" creationId="{90743667-A057-427E-B3C4-D094C37F26F1}"/>
          </ac:inkMkLst>
        </pc:inkChg>
        <pc:inkChg chg="add del mod">
          <ac:chgData name="骁睿 李" userId="47420079b4241540" providerId="LiveId" clId="{EEC87527-5595-49C1-B47D-944F7B97BA51}" dt="2020-09-05T11:30:51.025" v="1655"/>
          <ac:inkMkLst>
            <pc:docMk/>
            <pc:sldMk cId="3529108286" sldId="256"/>
            <ac:inkMk id="481" creationId="{94FF7FA5-F0E1-4DFA-9FB3-DED8C25845BE}"/>
          </ac:inkMkLst>
        </pc:inkChg>
        <pc:inkChg chg="add del mod">
          <ac:chgData name="骁睿 李" userId="47420079b4241540" providerId="LiveId" clId="{EEC87527-5595-49C1-B47D-944F7B97BA51}" dt="2020-09-05T11:30:51.013" v="1627"/>
          <ac:inkMkLst>
            <pc:docMk/>
            <pc:sldMk cId="3529108286" sldId="256"/>
            <ac:inkMk id="482" creationId="{DB6E1B44-83F1-4FB8-9B31-1F5B59028927}"/>
          </ac:inkMkLst>
        </pc:inkChg>
        <pc:inkChg chg="add del mod">
          <ac:chgData name="骁睿 李" userId="47420079b4241540" providerId="LiveId" clId="{EEC87527-5595-49C1-B47D-944F7B97BA51}" dt="2020-09-05T11:30:51.008" v="1612"/>
          <ac:inkMkLst>
            <pc:docMk/>
            <pc:sldMk cId="3529108286" sldId="256"/>
            <ac:inkMk id="483" creationId="{9E7FD195-2722-4B4B-89FB-6332B9E60AFD}"/>
          </ac:inkMkLst>
        </pc:inkChg>
        <pc:inkChg chg="add del mod">
          <ac:chgData name="骁睿 李" userId="47420079b4241540" providerId="LiveId" clId="{EEC87527-5595-49C1-B47D-944F7B97BA51}" dt="2020-09-05T11:30:51.003" v="1602"/>
          <ac:inkMkLst>
            <pc:docMk/>
            <pc:sldMk cId="3529108286" sldId="256"/>
            <ac:inkMk id="484" creationId="{1D23FF12-9D5C-405C-ABCC-7F18FDAF617E}"/>
          </ac:inkMkLst>
        </pc:inkChg>
        <pc:inkChg chg="add del mod">
          <ac:chgData name="骁睿 李" userId="47420079b4241540" providerId="LiveId" clId="{EEC87527-5595-49C1-B47D-944F7B97BA51}" dt="2020-09-05T11:30:51.021" v="1647"/>
          <ac:inkMkLst>
            <pc:docMk/>
            <pc:sldMk cId="3529108286" sldId="256"/>
            <ac:inkMk id="485" creationId="{FDA83FEA-3E99-4D17-9766-985CE47C349D}"/>
          </ac:inkMkLst>
        </pc:inkChg>
        <pc:inkChg chg="add del mod">
          <ac:chgData name="骁睿 李" userId="47420079b4241540" providerId="LiveId" clId="{EEC87527-5595-49C1-B47D-944F7B97BA51}" dt="2020-09-05T11:30:50.994" v="1583"/>
          <ac:inkMkLst>
            <pc:docMk/>
            <pc:sldMk cId="3529108286" sldId="256"/>
            <ac:inkMk id="486" creationId="{196499D9-1713-4078-9060-CF9BFD2D7FEC}"/>
          </ac:inkMkLst>
        </pc:inkChg>
        <pc:inkChg chg="add del mod">
          <ac:chgData name="骁睿 李" userId="47420079b4241540" providerId="LiveId" clId="{EEC87527-5595-49C1-B47D-944F7B97BA51}" dt="2020-09-05T11:30:51.019" v="1643"/>
          <ac:inkMkLst>
            <pc:docMk/>
            <pc:sldMk cId="3529108286" sldId="256"/>
            <ac:inkMk id="487" creationId="{EF830C5D-B297-4406-B424-7DB736010C4C}"/>
          </ac:inkMkLst>
        </pc:inkChg>
        <pc:inkChg chg="add del mod">
          <ac:chgData name="骁睿 李" userId="47420079b4241540" providerId="LiveId" clId="{EEC87527-5595-49C1-B47D-944F7B97BA51}" dt="2020-09-05T11:30:51.024" v="1652"/>
          <ac:inkMkLst>
            <pc:docMk/>
            <pc:sldMk cId="3529108286" sldId="256"/>
            <ac:inkMk id="488" creationId="{43E7CD88-03DF-4577-80C6-FA7D393C2501}"/>
          </ac:inkMkLst>
        </pc:inkChg>
        <pc:inkChg chg="add del mod">
          <ac:chgData name="骁睿 李" userId="47420079b4241540" providerId="LiveId" clId="{EEC87527-5595-49C1-B47D-944F7B97BA51}" dt="2020-09-05T11:30:51.024" v="1653"/>
          <ac:inkMkLst>
            <pc:docMk/>
            <pc:sldMk cId="3529108286" sldId="256"/>
            <ac:inkMk id="489" creationId="{8D1932E2-311F-44B8-B436-38F9BADE3E19}"/>
          </ac:inkMkLst>
        </pc:inkChg>
        <pc:inkChg chg="add del mod">
          <ac:chgData name="骁睿 李" userId="47420079b4241540" providerId="LiveId" clId="{EEC87527-5595-49C1-B47D-944F7B97BA51}" dt="2020-09-05T11:30:51.020" v="1645"/>
          <ac:inkMkLst>
            <pc:docMk/>
            <pc:sldMk cId="3529108286" sldId="256"/>
            <ac:inkMk id="490" creationId="{D041CCBF-39A1-4652-BAA6-90AC0291F9AF}"/>
          </ac:inkMkLst>
        </pc:inkChg>
        <pc:inkChg chg="add del mod">
          <ac:chgData name="骁睿 李" userId="47420079b4241540" providerId="LiveId" clId="{EEC87527-5595-49C1-B47D-944F7B97BA51}" dt="2020-09-05T11:30:51.014" v="1629"/>
          <ac:inkMkLst>
            <pc:docMk/>
            <pc:sldMk cId="3529108286" sldId="256"/>
            <ac:inkMk id="492" creationId="{3B51A201-C3E5-45F1-8708-F79783C7AB55}"/>
          </ac:inkMkLst>
        </pc:inkChg>
        <pc:inkChg chg="add del mod">
          <ac:chgData name="骁睿 李" userId="47420079b4241540" providerId="LiveId" clId="{EEC87527-5595-49C1-B47D-944F7B97BA51}" dt="2020-09-05T11:30:51.021" v="1649"/>
          <ac:inkMkLst>
            <pc:docMk/>
            <pc:sldMk cId="3529108286" sldId="256"/>
            <ac:inkMk id="493" creationId="{AE0C5C97-BD22-47BD-B3F2-4251BB2B1091}"/>
          </ac:inkMkLst>
        </pc:inkChg>
        <pc:inkChg chg="add del mod">
          <ac:chgData name="骁睿 李" userId="47420079b4241540" providerId="LiveId" clId="{EEC87527-5595-49C1-B47D-944F7B97BA51}" dt="2020-09-05T11:30:50.993" v="1581"/>
          <ac:inkMkLst>
            <pc:docMk/>
            <pc:sldMk cId="3529108286" sldId="256"/>
            <ac:inkMk id="494" creationId="{8F34E5BF-22E6-437A-A5AA-41D68FF71D9D}"/>
          </ac:inkMkLst>
        </pc:inkChg>
        <pc:inkChg chg="add del mod">
          <ac:chgData name="骁睿 李" userId="47420079b4241540" providerId="LiveId" clId="{EEC87527-5595-49C1-B47D-944F7B97BA51}" dt="2020-09-05T11:31:18.879" v="1697"/>
          <ac:inkMkLst>
            <pc:docMk/>
            <pc:sldMk cId="3529108286" sldId="256"/>
            <ac:inkMk id="496" creationId="{07A3117B-7C1A-4672-A5EC-D559F4178984}"/>
          </ac:inkMkLst>
        </pc:inkChg>
        <pc:inkChg chg="add del mod">
          <ac:chgData name="骁睿 李" userId="47420079b4241540" providerId="LiveId" clId="{EEC87527-5595-49C1-B47D-944F7B97BA51}" dt="2020-09-05T11:31:18.889" v="1707"/>
          <ac:inkMkLst>
            <pc:docMk/>
            <pc:sldMk cId="3529108286" sldId="256"/>
            <ac:inkMk id="497" creationId="{36BFB4D5-81CE-4415-AFA6-E40F493B9125}"/>
          </ac:inkMkLst>
        </pc:inkChg>
        <pc:inkChg chg="add del mod">
          <ac:chgData name="骁睿 李" userId="47420079b4241540" providerId="LiveId" clId="{EEC87527-5595-49C1-B47D-944F7B97BA51}" dt="2020-09-05T11:31:18.892" v="1715"/>
          <ac:inkMkLst>
            <pc:docMk/>
            <pc:sldMk cId="3529108286" sldId="256"/>
            <ac:inkMk id="498" creationId="{6DF80BC8-1DBE-4165-B8E6-75D1F8F5DFF4}"/>
          </ac:inkMkLst>
        </pc:inkChg>
        <pc:inkChg chg="add del mod">
          <ac:chgData name="骁睿 李" userId="47420079b4241540" providerId="LiveId" clId="{EEC87527-5595-49C1-B47D-944F7B97BA51}" dt="2020-09-05T11:31:18.878" v="1695"/>
          <ac:inkMkLst>
            <pc:docMk/>
            <pc:sldMk cId="3529108286" sldId="256"/>
            <ac:inkMk id="499" creationId="{D202A7B4-69C3-462F-A244-70FEF1DD060E}"/>
          </ac:inkMkLst>
        </pc:inkChg>
        <pc:inkChg chg="add del mod">
          <ac:chgData name="骁睿 李" userId="47420079b4241540" providerId="LiveId" clId="{EEC87527-5595-49C1-B47D-944F7B97BA51}" dt="2020-09-05T11:31:18.886" v="1703"/>
          <ac:inkMkLst>
            <pc:docMk/>
            <pc:sldMk cId="3529108286" sldId="256"/>
            <ac:inkMk id="500" creationId="{144EF002-7DF8-4351-BE17-835A500BAF3C}"/>
          </ac:inkMkLst>
        </pc:inkChg>
        <pc:inkChg chg="add del mod">
          <ac:chgData name="骁睿 李" userId="47420079b4241540" providerId="LiveId" clId="{EEC87527-5595-49C1-B47D-944F7B97BA51}" dt="2020-09-05T11:31:18.890" v="1709"/>
          <ac:inkMkLst>
            <pc:docMk/>
            <pc:sldMk cId="3529108286" sldId="256"/>
            <ac:inkMk id="501" creationId="{2C4CAFF2-202F-4840-A1D7-40D3FDFE87F5}"/>
          </ac:inkMkLst>
        </pc:inkChg>
        <pc:inkChg chg="add del mod">
          <ac:chgData name="骁睿 李" userId="47420079b4241540" providerId="LiveId" clId="{EEC87527-5595-49C1-B47D-944F7B97BA51}" dt="2020-09-05T11:31:18.880" v="1698"/>
          <ac:inkMkLst>
            <pc:docMk/>
            <pc:sldMk cId="3529108286" sldId="256"/>
            <ac:inkMk id="502" creationId="{DDDC2F8E-6FEB-4B2D-958C-16B9312BE111}"/>
          </ac:inkMkLst>
        </pc:inkChg>
        <pc:inkChg chg="add del mod">
          <ac:chgData name="骁睿 李" userId="47420079b4241540" providerId="LiveId" clId="{EEC87527-5595-49C1-B47D-944F7B97BA51}" dt="2020-09-05T11:31:18.893" v="1717"/>
          <ac:inkMkLst>
            <pc:docMk/>
            <pc:sldMk cId="3529108286" sldId="256"/>
            <ac:inkMk id="503" creationId="{364A6B0B-B3C6-4934-B6E0-43DFD26AF755}"/>
          </ac:inkMkLst>
        </pc:inkChg>
        <pc:inkChg chg="add del mod">
          <ac:chgData name="骁睿 李" userId="47420079b4241540" providerId="LiveId" clId="{EEC87527-5595-49C1-B47D-944F7B97BA51}" dt="2020-09-05T11:31:18.877" v="1693"/>
          <ac:inkMkLst>
            <pc:docMk/>
            <pc:sldMk cId="3529108286" sldId="256"/>
            <ac:inkMk id="504" creationId="{B5F8F3B5-3797-4125-91DE-37C52B7AC9DE}"/>
          </ac:inkMkLst>
        </pc:inkChg>
        <pc:inkChg chg="add del mod">
          <ac:chgData name="骁睿 李" userId="47420079b4241540" providerId="LiveId" clId="{EEC87527-5595-49C1-B47D-944F7B97BA51}" dt="2020-09-05T11:31:18.881" v="1699"/>
          <ac:inkMkLst>
            <pc:docMk/>
            <pc:sldMk cId="3529108286" sldId="256"/>
            <ac:inkMk id="505" creationId="{455F927F-69C9-4E07-A247-44AD57E26C01}"/>
          </ac:inkMkLst>
        </pc:inkChg>
        <pc:inkChg chg="add del mod">
          <ac:chgData name="骁睿 李" userId="47420079b4241540" providerId="LiveId" clId="{EEC87527-5595-49C1-B47D-944F7B97BA51}" dt="2020-09-05T11:31:18.891" v="1712"/>
          <ac:inkMkLst>
            <pc:docMk/>
            <pc:sldMk cId="3529108286" sldId="256"/>
            <ac:inkMk id="506" creationId="{A322936C-BBE3-4888-9D5A-BAE78D77DA2E}"/>
          </ac:inkMkLst>
        </pc:inkChg>
        <pc:inkChg chg="add del mod">
          <ac:chgData name="骁睿 李" userId="47420079b4241540" providerId="LiveId" clId="{EEC87527-5595-49C1-B47D-944F7B97BA51}" dt="2020-09-05T11:31:18.884" v="1701"/>
          <ac:inkMkLst>
            <pc:docMk/>
            <pc:sldMk cId="3529108286" sldId="256"/>
            <ac:inkMk id="507" creationId="{4A99D72A-5B02-4F3C-8316-DE39F6794A59}"/>
          </ac:inkMkLst>
        </pc:inkChg>
        <pc:inkChg chg="add del mod">
          <ac:chgData name="骁睿 李" userId="47420079b4241540" providerId="LiveId" clId="{EEC87527-5595-49C1-B47D-944F7B97BA51}" dt="2020-09-05T11:31:18.878" v="1694"/>
          <ac:inkMkLst>
            <pc:docMk/>
            <pc:sldMk cId="3529108286" sldId="256"/>
            <ac:inkMk id="508" creationId="{38C2B3DC-A108-4FEC-B60D-E7DDF309B31A}"/>
          </ac:inkMkLst>
        </pc:inkChg>
        <pc:inkChg chg="add del mod">
          <ac:chgData name="骁睿 李" userId="47420079b4241540" providerId="LiveId" clId="{EEC87527-5595-49C1-B47D-944F7B97BA51}" dt="2020-09-05T11:31:18.888" v="1705"/>
          <ac:inkMkLst>
            <pc:docMk/>
            <pc:sldMk cId="3529108286" sldId="256"/>
            <ac:inkMk id="509" creationId="{21BABDEF-60EE-4697-80F5-1AF689955050}"/>
          </ac:inkMkLst>
        </pc:inkChg>
        <pc:inkChg chg="add del mod">
          <ac:chgData name="骁睿 李" userId="47420079b4241540" providerId="LiveId" clId="{EEC87527-5595-49C1-B47D-944F7B97BA51}" dt="2020-09-05T11:31:18.894" v="1720"/>
          <ac:inkMkLst>
            <pc:docMk/>
            <pc:sldMk cId="3529108286" sldId="256"/>
            <ac:inkMk id="511" creationId="{0DDAFE8E-06BA-48C3-8100-6E7A00013335}"/>
          </ac:inkMkLst>
        </pc:inkChg>
        <pc:inkChg chg="add del mod">
          <ac:chgData name="骁睿 李" userId="47420079b4241540" providerId="LiveId" clId="{EEC87527-5595-49C1-B47D-944F7B97BA51}" dt="2020-09-05T11:31:18.888" v="1706"/>
          <ac:inkMkLst>
            <pc:docMk/>
            <pc:sldMk cId="3529108286" sldId="256"/>
            <ac:inkMk id="512" creationId="{B84C230A-D028-4804-ACB9-3872A64EA1D7}"/>
          </ac:inkMkLst>
        </pc:inkChg>
        <pc:inkChg chg="add del mod">
          <ac:chgData name="骁睿 李" userId="47420079b4241540" providerId="LiveId" clId="{EEC87527-5595-49C1-B47D-944F7B97BA51}" dt="2020-09-05T11:31:18.882" v="1700"/>
          <ac:inkMkLst>
            <pc:docMk/>
            <pc:sldMk cId="3529108286" sldId="256"/>
            <ac:inkMk id="513" creationId="{5EC14129-31CC-4B2B-8663-408CFB29CF3F}"/>
          </ac:inkMkLst>
        </pc:inkChg>
        <pc:inkChg chg="add del mod">
          <ac:chgData name="骁睿 李" userId="47420079b4241540" providerId="LiveId" clId="{EEC87527-5595-49C1-B47D-944F7B97BA51}" dt="2020-09-05T11:31:18.891" v="1714"/>
          <ac:inkMkLst>
            <pc:docMk/>
            <pc:sldMk cId="3529108286" sldId="256"/>
            <ac:inkMk id="514" creationId="{B2C404EC-9453-46A4-BDCD-EEC441483608}"/>
          </ac:inkMkLst>
        </pc:inkChg>
        <pc:inkChg chg="add del mod">
          <ac:chgData name="骁睿 李" userId="47420079b4241540" providerId="LiveId" clId="{EEC87527-5595-49C1-B47D-944F7B97BA51}" dt="2020-09-05T11:31:18.885" v="1702"/>
          <ac:inkMkLst>
            <pc:docMk/>
            <pc:sldMk cId="3529108286" sldId="256"/>
            <ac:inkMk id="515" creationId="{7A280709-E76A-4099-AD9D-25BD5122BBA0}"/>
          </ac:inkMkLst>
        </pc:inkChg>
        <pc:inkChg chg="add del mod">
          <ac:chgData name="骁睿 李" userId="47420079b4241540" providerId="LiveId" clId="{EEC87527-5595-49C1-B47D-944F7B97BA51}" dt="2020-09-05T11:31:18.894" v="1721"/>
          <ac:inkMkLst>
            <pc:docMk/>
            <pc:sldMk cId="3529108286" sldId="256"/>
            <ac:inkMk id="516" creationId="{468483D6-CF58-4915-92AB-9CE5172E0DBF}"/>
          </ac:inkMkLst>
        </pc:inkChg>
        <pc:inkChg chg="add del mod">
          <ac:chgData name="骁睿 李" userId="47420079b4241540" providerId="LiveId" clId="{EEC87527-5595-49C1-B47D-944F7B97BA51}" dt="2020-09-05T11:31:18.893" v="1718"/>
          <ac:inkMkLst>
            <pc:docMk/>
            <pc:sldMk cId="3529108286" sldId="256"/>
            <ac:inkMk id="517" creationId="{7C0C0315-0747-421E-8C7A-30955C8B2649}"/>
          </ac:inkMkLst>
        </pc:inkChg>
        <pc:inkChg chg="add del mod">
          <ac:chgData name="骁睿 李" userId="47420079b4241540" providerId="LiveId" clId="{EEC87527-5595-49C1-B47D-944F7B97BA51}" dt="2020-09-05T11:31:18.891" v="1713"/>
          <ac:inkMkLst>
            <pc:docMk/>
            <pc:sldMk cId="3529108286" sldId="256"/>
            <ac:inkMk id="518" creationId="{F34920B0-F226-41CA-BFC1-FC755BE6D279}"/>
          </ac:inkMkLst>
        </pc:inkChg>
        <pc:inkChg chg="add del mod">
          <ac:chgData name="骁睿 李" userId="47420079b4241540" providerId="LiveId" clId="{EEC87527-5595-49C1-B47D-944F7B97BA51}" dt="2020-09-05T11:31:18.879" v="1696"/>
          <ac:inkMkLst>
            <pc:docMk/>
            <pc:sldMk cId="3529108286" sldId="256"/>
            <ac:inkMk id="519" creationId="{9C536037-AC69-4CFC-A76E-436572F5A8BE}"/>
          </ac:inkMkLst>
        </pc:inkChg>
        <pc:inkChg chg="add del mod">
          <ac:chgData name="骁睿 李" userId="47420079b4241540" providerId="LiveId" clId="{EEC87527-5595-49C1-B47D-944F7B97BA51}" dt="2020-09-05T11:31:18.890" v="1710"/>
          <ac:inkMkLst>
            <pc:docMk/>
            <pc:sldMk cId="3529108286" sldId="256"/>
            <ac:inkMk id="520" creationId="{A4B6634F-B47F-4BDE-BB9D-7FEBAEE85978}"/>
          </ac:inkMkLst>
        </pc:inkChg>
        <pc:inkChg chg="add del mod">
          <ac:chgData name="骁睿 李" userId="47420079b4241540" providerId="LiveId" clId="{EEC87527-5595-49C1-B47D-944F7B97BA51}" dt="2020-09-05T11:31:18.893" v="1719"/>
          <ac:inkMkLst>
            <pc:docMk/>
            <pc:sldMk cId="3529108286" sldId="256"/>
            <ac:inkMk id="521" creationId="{5F2DC487-4848-43CD-B00B-0999D3031124}"/>
          </ac:inkMkLst>
        </pc:inkChg>
        <pc:inkChg chg="add del mod">
          <ac:chgData name="骁睿 李" userId="47420079b4241540" providerId="LiveId" clId="{EEC87527-5595-49C1-B47D-944F7B97BA51}" dt="2020-09-05T11:31:18.892" v="1716"/>
          <ac:inkMkLst>
            <pc:docMk/>
            <pc:sldMk cId="3529108286" sldId="256"/>
            <ac:inkMk id="522" creationId="{28D9730F-3212-413C-80A8-23CBB36DED1C}"/>
          </ac:inkMkLst>
        </pc:inkChg>
        <pc:inkChg chg="add del mod">
          <ac:chgData name="骁睿 李" userId="47420079b4241540" providerId="LiveId" clId="{EEC87527-5595-49C1-B47D-944F7B97BA51}" dt="2020-09-05T11:31:18.887" v="1704"/>
          <ac:inkMkLst>
            <pc:docMk/>
            <pc:sldMk cId="3529108286" sldId="256"/>
            <ac:inkMk id="523" creationId="{C7437ED5-4148-4764-A0F3-2A2D076BD2D4}"/>
          </ac:inkMkLst>
        </pc:inkChg>
        <pc:inkChg chg="add del mod">
          <ac:chgData name="骁睿 李" userId="47420079b4241540" providerId="LiveId" clId="{EEC87527-5595-49C1-B47D-944F7B97BA51}" dt="2020-09-05T11:31:18.890" v="1711"/>
          <ac:inkMkLst>
            <pc:docMk/>
            <pc:sldMk cId="3529108286" sldId="256"/>
            <ac:inkMk id="524" creationId="{92DD210A-8394-4705-807B-CD8F2F652D41}"/>
          </ac:inkMkLst>
        </pc:inkChg>
        <pc:inkChg chg="add del mod">
          <ac:chgData name="骁睿 李" userId="47420079b4241540" providerId="LiveId" clId="{EEC87527-5595-49C1-B47D-944F7B97BA51}" dt="2020-09-05T11:31:18.889" v="1708"/>
          <ac:inkMkLst>
            <pc:docMk/>
            <pc:sldMk cId="3529108286" sldId="256"/>
            <ac:inkMk id="525" creationId="{B57250D1-078C-47A5-9A17-45314B6ACECF}"/>
          </ac:inkMkLst>
        </pc:inkChg>
        <pc:inkChg chg="add del">
          <ac:chgData name="骁睿 李" userId="47420079b4241540" providerId="LiveId" clId="{EEC87527-5595-49C1-B47D-944F7B97BA51}" dt="2020-09-05T11:32:15.266" v="1725"/>
          <ac:inkMkLst>
            <pc:docMk/>
            <pc:sldMk cId="3529108286" sldId="256"/>
            <ac:inkMk id="527" creationId="{13C4E15D-07EC-4D49-B888-D36ACC2AFDAD}"/>
          </ac:inkMkLst>
        </pc:inkChg>
        <pc:inkChg chg="add del">
          <ac:chgData name="骁睿 李" userId="47420079b4241540" providerId="LiveId" clId="{EEC87527-5595-49C1-B47D-944F7B97BA51}" dt="2020-09-05T11:32:15.265" v="1724"/>
          <ac:inkMkLst>
            <pc:docMk/>
            <pc:sldMk cId="3529108286" sldId="256"/>
            <ac:inkMk id="528" creationId="{CFC1D4D8-9880-4B82-8D46-7B57EAAAAFE1}"/>
          </ac:inkMkLst>
        </pc:inkChg>
        <pc:inkChg chg="add del">
          <ac:chgData name="骁睿 李" userId="47420079b4241540" providerId="LiveId" clId="{EEC87527-5595-49C1-B47D-944F7B97BA51}" dt="2020-09-05T11:32:34.650" v="1727"/>
          <ac:inkMkLst>
            <pc:docMk/>
            <pc:sldMk cId="3529108286" sldId="256"/>
            <ac:inkMk id="529" creationId="{F1BC47AA-41B4-4206-B719-BBFAF8AD06EB}"/>
          </ac:inkMkLst>
        </pc:inkChg>
        <pc:inkChg chg="add del mod">
          <ac:chgData name="骁睿 李" userId="47420079b4241540" providerId="LiveId" clId="{EEC87527-5595-49C1-B47D-944F7B97BA51}" dt="2020-09-05T11:33:01.429" v="1783"/>
          <ac:inkMkLst>
            <pc:docMk/>
            <pc:sldMk cId="3529108286" sldId="256"/>
            <ac:inkMk id="530" creationId="{150955EF-F3E6-4C09-9DF8-01ACDCEDB912}"/>
          </ac:inkMkLst>
        </pc:inkChg>
        <pc:inkChg chg="add del mod">
          <ac:chgData name="骁睿 李" userId="47420079b4241540" providerId="LiveId" clId="{EEC87527-5595-49C1-B47D-944F7B97BA51}" dt="2020-09-05T11:33:01.428" v="1781"/>
          <ac:inkMkLst>
            <pc:docMk/>
            <pc:sldMk cId="3529108286" sldId="256"/>
            <ac:inkMk id="531" creationId="{F6DB05C4-4F28-4939-A99A-89B13F477BF8}"/>
          </ac:inkMkLst>
        </pc:inkChg>
        <pc:inkChg chg="add del mod">
          <ac:chgData name="骁睿 李" userId="47420079b4241540" providerId="LiveId" clId="{EEC87527-5595-49C1-B47D-944F7B97BA51}" dt="2020-09-05T11:33:01.431" v="1787"/>
          <ac:inkMkLst>
            <pc:docMk/>
            <pc:sldMk cId="3529108286" sldId="256"/>
            <ac:inkMk id="532" creationId="{4C9C2219-6B3B-4ED1-9860-FF23DC130501}"/>
          </ac:inkMkLst>
        </pc:inkChg>
        <pc:inkChg chg="add del mod">
          <ac:chgData name="骁睿 李" userId="47420079b4241540" providerId="LiveId" clId="{EEC87527-5595-49C1-B47D-944F7B97BA51}" dt="2020-09-05T11:33:01.431" v="1788"/>
          <ac:inkMkLst>
            <pc:docMk/>
            <pc:sldMk cId="3529108286" sldId="256"/>
            <ac:inkMk id="533" creationId="{35856542-55C4-4B7E-B0D5-1E19313667F7}"/>
          </ac:inkMkLst>
        </pc:inkChg>
        <pc:inkChg chg="add del mod">
          <ac:chgData name="骁睿 李" userId="47420079b4241540" providerId="LiveId" clId="{EEC87527-5595-49C1-B47D-944F7B97BA51}" dt="2020-09-05T11:33:01.426" v="1777"/>
          <ac:inkMkLst>
            <pc:docMk/>
            <pc:sldMk cId="3529108286" sldId="256"/>
            <ac:inkMk id="534" creationId="{E1DAF96F-4E46-492F-AFFB-6D493A5D11C3}"/>
          </ac:inkMkLst>
        </pc:inkChg>
        <pc:inkChg chg="add del mod">
          <ac:chgData name="骁睿 李" userId="47420079b4241540" providerId="LiveId" clId="{EEC87527-5595-49C1-B47D-944F7B97BA51}" dt="2020-09-05T11:33:01.426" v="1778"/>
          <ac:inkMkLst>
            <pc:docMk/>
            <pc:sldMk cId="3529108286" sldId="256"/>
            <ac:inkMk id="535" creationId="{FC40A686-31F1-4710-928C-F38AB5845F48}"/>
          </ac:inkMkLst>
        </pc:inkChg>
        <pc:inkChg chg="add del mod">
          <ac:chgData name="骁睿 李" userId="47420079b4241540" providerId="LiveId" clId="{EEC87527-5595-49C1-B47D-944F7B97BA51}" dt="2020-09-05T11:33:01.428" v="1782"/>
          <ac:inkMkLst>
            <pc:docMk/>
            <pc:sldMk cId="3529108286" sldId="256"/>
            <ac:inkMk id="536" creationId="{66A7C2F8-4173-435A-9DB6-12E60E3EEE2D}"/>
          </ac:inkMkLst>
        </pc:inkChg>
        <pc:inkChg chg="add del mod">
          <ac:chgData name="骁睿 李" userId="47420079b4241540" providerId="LiveId" clId="{EEC87527-5595-49C1-B47D-944F7B97BA51}" dt="2020-09-05T11:33:01.423" v="1772"/>
          <ac:inkMkLst>
            <pc:docMk/>
            <pc:sldMk cId="3529108286" sldId="256"/>
            <ac:inkMk id="537" creationId="{5314BCD0-0295-430C-8B34-E22DB4908499}"/>
          </ac:inkMkLst>
        </pc:inkChg>
        <pc:inkChg chg="add del mod">
          <ac:chgData name="骁睿 李" userId="47420079b4241540" providerId="LiveId" clId="{EEC87527-5595-49C1-B47D-944F7B97BA51}" dt="2020-09-05T11:33:01.425" v="1776"/>
          <ac:inkMkLst>
            <pc:docMk/>
            <pc:sldMk cId="3529108286" sldId="256"/>
            <ac:inkMk id="538" creationId="{AAE86CB9-09A8-4DF8-B679-8CC485911F54}"/>
          </ac:inkMkLst>
        </pc:inkChg>
        <pc:inkChg chg="add del mod">
          <ac:chgData name="骁睿 李" userId="47420079b4241540" providerId="LiveId" clId="{EEC87527-5595-49C1-B47D-944F7B97BA51}" dt="2020-09-05T11:33:01.419" v="1768"/>
          <ac:inkMkLst>
            <pc:docMk/>
            <pc:sldMk cId="3529108286" sldId="256"/>
            <ac:inkMk id="539" creationId="{329A5870-AF1C-4140-9C80-3A3584B356A8}"/>
          </ac:inkMkLst>
        </pc:inkChg>
        <pc:inkChg chg="add del mod">
          <ac:chgData name="骁睿 李" userId="47420079b4241540" providerId="LiveId" clId="{EEC87527-5595-49C1-B47D-944F7B97BA51}" dt="2020-09-05T11:33:01.430" v="1786"/>
          <ac:inkMkLst>
            <pc:docMk/>
            <pc:sldMk cId="3529108286" sldId="256"/>
            <ac:inkMk id="540" creationId="{45FBAEB9-D77C-4F14-A154-B13F622CDEFA}"/>
          </ac:inkMkLst>
        </pc:inkChg>
        <pc:inkChg chg="add del mod">
          <ac:chgData name="骁睿 李" userId="47420079b4241540" providerId="LiveId" clId="{EEC87527-5595-49C1-B47D-944F7B97BA51}" dt="2020-09-05T11:33:01.427" v="1779"/>
          <ac:inkMkLst>
            <pc:docMk/>
            <pc:sldMk cId="3529108286" sldId="256"/>
            <ac:inkMk id="541" creationId="{B5546BE6-62A2-45EA-BC54-EA3FF3D24C8C}"/>
          </ac:inkMkLst>
        </pc:inkChg>
        <pc:inkChg chg="add del mod">
          <ac:chgData name="骁睿 李" userId="47420079b4241540" providerId="LiveId" clId="{EEC87527-5595-49C1-B47D-944F7B97BA51}" dt="2020-09-05T11:33:01.424" v="1774"/>
          <ac:inkMkLst>
            <pc:docMk/>
            <pc:sldMk cId="3529108286" sldId="256"/>
            <ac:inkMk id="542" creationId="{F2E4D2B9-A130-427C-B1C7-689D06112842}"/>
          </ac:inkMkLst>
        </pc:inkChg>
        <pc:inkChg chg="add del mod">
          <ac:chgData name="骁睿 李" userId="47420079b4241540" providerId="LiveId" clId="{EEC87527-5595-49C1-B47D-944F7B97BA51}" dt="2020-09-05T11:33:01.429" v="1784"/>
          <ac:inkMkLst>
            <pc:docMk/>
            <pc:sldMk cId="3529108286" sldId="256"/>
            <ac:inkMk id="543" creationId="{EEE18AB7-BF4D-4EE9-A77D-E30329038EDB}"/>
          </ac:inkMkLst>
        </pc:inkChg>
        <pc:inkChg chg="add del mod">
          <ac:chgData name="骁睿 李" userId="47420079b4241540" providerId="LiveId" clId="{EEC87527-5595-49C1-B47D-944F7B97BA51}" dt="2020-09-05T11:33:01.427" v="1780"/>
          <ac:inkMkLst>
            <pc:docMk/>
            <pc:sldMk cId="3529108286" sldId="256"/>
            <ac:inkMk id="544" creationId="{9B42A3CC-F258-4BA9-9AC1-10F01F7BB2BB}"/>
          </ac:inkMkLst>
        </pc:inkChg>
        <pc:inkChg chg="add del mod">
          <ac:chgData name="骁睿 李" userId="47420079b4241540" providerId="LiveId" clId="{EEC87527-5595-49C1-B47D-944F7B97BA51}" dt="2020-09-05T11:33:01.420" v="1769"/>
          <ac:inkMkLst>
            <pc:docMk/>
            <pc:sldMk cId="3529108286" sldId="256"/>
            <ac:inkMk id="545" creationId="{9F90294B-5BDF-4AAF-A309-91A1763F8AA4}"/>
          </ac:inkMkLst>
        </pc:inkChg>
        <pc:inkChg chg="add del mod">
          <ac:chgData name="骁睿 李" userId="47420079b4241540" providerId="LiveId" clId="{EEC87527-5595-49C1-B47D-944F7B97BA51}" dt="2020-09-05T11:33:01.423" v="1773"/>
          <ac:inkMkLst>
            <pc:docMk/>
            <pc:sldMk cId="3529108286" sldId="256"/>
            <ac:inkMk id="546" creationId="{D490FDE1-4582-4DE1-93EF-A671ED51991C}"/>
          </ac:inkMkLst>
        </pc:inkChg>
        <pc:inkChg chg="add del mod">
          <ac:chgData name="骁睿 李" userId="47420079b4241540" providerId="LiveId" clId="{EEC87527-5595-49C1-B47D-944F7B97BA51}" dt="2020-09-05T11:33:01.422" v="1771"/>
          <ac:inkMkLst>
            <pc:docMk/>
            <pc:sldMk cId="3529108286" sldId="256"/>
            <ac:inkMk id="548" creationId="{527B6615-5160-43E7-B3E6-1AC7B6854551}"/>
          </ac:inkMkLst>
        </pc:inkChg>
        <pc:inkChg chg="add del mod">
          <ac:chgData name="骁睿 李" userId="47420079b4241540" providerId="LiveId" clId="{EEC87527-5595-49C1-B47D-944F7B97BA51}" dt="2020-09-05T11:33:01.421" v="1770"/>
          <ac:inkMkLst>
            <pc:docMk/>
            <pc:sldMk cId="3529108286" sldId="256"/>
            <ac:inkMk id="549" creationId="{7D59FA27-E01D-47B3-A8C2-F624C7B792A4}"/>
          </ac:inkMkLst>
        </pc:inkChg>
        <pc:inkChg chg="add del mod">
          <ac:chgData name="骁睿 李" userId="47420079b4241540" providerId="LiveId" clId="{EEC87527-5595-49C1-B47D-944F7B97BA51}" dt="2020-09-05T11:33:01.430" v="1785"/>
          <ac:inkMkLst>
            <pc:docMk/>
            <pc:sldMk cId="3529108286" sldId="256"/>
            <ac:inkMk id="551" creationId="{FDC3B2DA-7622-426A-A85A-2A5A805A72D4}"/>
          </ac:inkMkLst>
        </pc:inkChg>
        <pc:inkChg chg="add del mod">
          <ac:chgData name="骁睿 李" userId="47420079b4241540" providerId="LiveId" clId="{EEC87527-5595-49C1-B47D-944F7B97BA51}" dt="2020-09-05T11:33:01.425" v="1775"/>
          <ac:inkMkLst>
            <pc:docMk/>
            <pc:sldMk cId="3529108286" sldId="256"/>
            <ac:inkMk id="552" creationId="{3D9136B9-E3F8-459D-A28F-A297CA3CAA83}"/>
          </ac:inkMkLst>
        </pc:inkChg>
        <pc:inkChg chg="add del mod">
          <ac:chgData name="骁睿 李" userId="47420079b4241540" providerId="LiveId" clId="{EEC87527-5595-49C1-B47D-944F7B97BA51}" dt="2020-09-05T11:33:34.669" v="1849"/>
          <ac:inkMkLst>
            <pc:docMk/>
            <pc:sldMk cId="3529108286" sldId="256"/>
            <ac:inkMk id="554" creationId="{1749C286-E9D1-4C5F-AF63-184A56A1A493}"/>
          </ac:inkMkLst>
        </pc:inkChg>
        <pc:inkChg chg="add del mod">
          <ac:chgData name="骁睿 李" userId="47420079b4241540" providerId="LiveId" clId="{EEC87527-5595-49C1-B47D-944F7B97BA51}" dt="2020-09-05T11:33:34.677" v="1866"/>
          <ac:inkMkLst>
            <pc:docMk/>
            <pc:sldMk cId="3529108286" sldId="256"/>
            <ac:inkMk id="555" creationId="{02601909-C51B-4D8E-8FBF-A317F43A0494}"/>
          </ac:inkMkLst>
        </pc:inkChg>
        <pc:inkChg chg="add del mod">
          <ac:chgData name="骁睿 李" userId="47420079b4241540" providerId="LiveId" clId="{EEC87527-5595-49C1-B47D-944F7B97BA51}" dt="2020-09-05T11:33:34.675" v="1862"/>
          <ac:inkMkLst>
            <pc:docMk/>
            <pc:sldMk cId="3529108286" sldId="256"/>
            <ac:inkMk id="556" creationId="{B3427D22-BDD0-4CB9-A38E-CEEB06BD3DB3}"/>
          </ac:inkMkLst>
        </pc:inkChg>
        <pc:inkChg chg="add del mod">
          <ac:chgData name="骁睿 李" userId="47420079b4241540" providerId="LiveId" clId="{EEC87527-5595-49C1-B47D-944F7B97BA51}" dt="2020-09-05T11:33:34.667" v="1845"/>
          <ac:inkMkLst>
            <pc:docMk/>
            <pc:sldMk cId="3529108286" sldId="256"/>
            <ac:inkMk id="557" creationId="{49E4E5DF-CD01-4F0A-A614-C3B24E3E887D}"/>
          </ac:inkMkLst>
        </pc:inkChg>
        <pc:inkChg chg="add del mod">
          <ac:chgData name="骁睿 李" userId="47420079b4241540" providerId="LiveId" clId="{EEC87527-5595-49C1-B47D-944F7B97BA51}" dt="2020-09-05T11:33:34.679" v="1871"/>
          <ac:inkMkLst>
            <pc:docMk/>
            <pc:sldMk cId="3529108286" sldId="256"/>
            <ac:inkMk id="558" creationId="{DDC38EF1-B2A7-4DA3-B661-7466D78AAE11}"/>
          </ac:inkMkLst>
        </pc:inkChg>
        <pc:inkChg chg="add del mod">
          <ac:chgData name="骁睿 李" userId="47420079b4241540" providerId="LiveId" clId="{EEC87527-5595-49C1-B47D-944F7B97BA51}" dt="2020-09-05T11:33:34.662" v="1833"/>
          <ac:inkMkLst>
            <pc:docMk/>
            <pc:sldMk cId="3529108286" sldId="256"/>
            <ac:inkMk id="559" creationId="{C8AB0FB3-58F2-4CA7-9338-99FF6223AF21}"/>
          </ac:inkMkLst>
        </pc:inkChg>
        <pc:inkChg chg="add del mod">
          <ac:chgData name="骁睿 李" userId="47420079b4241540" providerId="LiveId" clId="{EEC87527-5595-49C1-B47D-944F7B97BA51}" dt="2020-09-05T11:33:34.681" v="1876"/>
          <ac:inkMkLst>
            <pc:docMk/>
            <pc:sldMk cId="3529108286" sldId="256"/>
            <ac:inkMk id="560" creationId="{B0670AC3-CEB9-43A8-B322-0076AFCB6A05}"/>
          </ac:inkMkLst>
        </pc:inkChg>
        <pc:inkChg chg="add del mod">
          <ac:chgData name="骁睿 李" userId="47420079b4241540" providerId="LiveId" clId="{EEC87527-5595-49C1-B47D-944F7B97BA51}" dt="2020-09-05T11:33:34.668" v="1846"/>
          <ac:inkMkLst>
            <pc:docMk/>
            <pc:sldMk cId="3529108286" sldId="256"/>
            <ac:inkMk id="561" creationId="{B832830D-ECB9-487A-A34E-5B9671E058E2}"/>
          </ac:inkMkLst>
        </pc:inkChg>
        <pc:inkChg chg="add del mod">
          <ac:chgData name="骁睿 李" userId="47420079b4241540" providerId="LiveId" clId="{EEC87527-5595-49C1-B47D-944F7B97BA51}" dt="2020-09-05T11:33:34.660" v="1829"/>
          <ac:inkMkLst>
            <pc:docMk/>
            <pc:sldMk cId="3529108286" sldId="256"/>
            <ac:inkMk id="562" creationId="{53B6E8E1-F1EB-4C9D-85A0-0B72B905890B}"/>
          </ac:inkMkLst>
        </pc:inkChg>
        <pc:inkChg chg="add del mod">
          <ac:chgData name="骁睿 李" userId="47420079b4241540" providerId="LiveId" clId="{EEC87527-5595-49C1-B47D-944F7B97BA51}" dt="2020-09-05T11:33:34.678" v="1868"/>
          <ac:inkMkLst>
            <pc:docMk/>
            <pc:sldMk cId="3529108286" sldId="256"/>
            <ac:inkMk id="563" creationId="{5B5F4D08-0ED0-4794-B60A-6F2128F8BA45}"/>
          </ac:inkMkLst>
        </pc:inkChg>
        <pc:inkChg chg="add del mod">
          <ac:chgData name="骁睿 李" userId="47420079b4241540" providerId="LiveId" clId="{EEC87527-5595-49C1-B47D-944F7B97BA51}" dt="2020-09-05T11:33:34.667" v="1844"/>
          <ac:inkMkLst>
            <pc:docMk/>
            <pc:sldMk cId="3529108286" sldId="256"/>
            <ac:inkMk id="564" creationId="{71487CE0-9CB4-43A9-B767-D2DFA31C7608}"/>
          </ac:inkMkLst>
        </pc:inkChg>
        <pc:inkChg chg="add del mod">
          <ac:chgData name="骁睿 李" userId="47420079b4241540" providerId="LiveId" clId="{EEC87527-5595-49C1-B47D-944F7B97BA51}" dt="2020-09-05T11:33:34.674" v="1860"/>
          <ac:inkMkLst>
            <pc:docMk/>
            <pc:sldMk cId="3529108286" sldId="256"/>
            <ac:inkMk id="565" creationId="{1A0980D9-7AC5-4F5F-8AFB-75418F02D43C}"/>
          </ac:inkMkLst>
        </pc:inkChg>
        <pc:inkChg chg="add del mod">
          <ac:chgData name="骁睿 李" userId="47420079b4241540" providerId="LiveId" clId="{EEC87527-5595-49C1-B47D-944F7B97BA51}" dt="2020-09-05T11:33:34.676" v="1864"/>
          <ac:inkMkLst>
            <pc:docMk/>
            <pc:sldMk cId="3529108286" sldId="256"/>
            <ac:inkMk id="566" creationId="{EA892A23-01D3-424D-A1B5-F3F2B92D925D}"/>
          </ac:inkMkLst>
        </pc:inkChg>
        <pc:inkChg chg="add del mod">
          <ac:chgData name="骁睿 李" userId="47420079b4241540" providerId="LiveId" clId="{EEC87527-5595-49C1-B47D-944F7B97BA51}" dt="2020-09-05T11:33:34.672" v="1855"/>
          <ac:inkMkLst>
            <pc:docMk/>
            <pc:sldMk cId="3529108286" sldId="256"/>
            <ac:inkMk id="567" creationId="{4DF45A6C-2152-4A6B-B47A-A437EC19D0A7}"/>
          </ac:inkMkLst>
        </pc:inkChg>
        <pc:inkChg chg="add del mod">
          <ac:chgData name="骁睿 李" userId="47420079b4241540" providerId="LiveId" clId="{EEC87527-5595-49C1-B47D-944F7B97BA51}" dt="2020-09-05T11:33:34.670" v="1850"/>
          <ac:inkMkLst>
            <pc:docMk/>
            <pc:sldMk cId="3529108286" sldId="256"/>
            <ac:inkMk id="568" creationId="{6DF7E594-2471-4B03-A155-36B3B7EEBD53}"/>
          </ac:inkMkLst>
        </pc:inkChg>
        <pc:inkChg chg="add del mod">
          <ac:chgData name="骁睿 李" userId="47420079b4241540" providerId="LiveId" clId="{EEC87527-5595-49C1-B47D-944F7B97BA51}" dt="2020-09-05T11:33:34.664" v="1838"/>
          <ac:inkMkLst>
            <pc:docMk/>
            <pc:sldMk cId="3529108286" sldId="256"/>
            <ac:inkMk id="570" creationId="{1272117E-37C1-4FEE-AF9D-F8668D5C7988}"/>
          </ac:inkMkLst>
        </pc:inkChg>
        <pc:inkChg chg="add del mod">
          <ac:chgData name="骁睿 李" userId="47420079b4241540" providerId="LiveId" clId="{EEC87527-5595-49C1-B47D-944F7B97BA51}" dt="2020-09-05T11:33:34.680" v="1873"/>
          <ac:inkMkLst>
            <pc:docMk/>
            <pc:sldMk cId="3529108286" sldId="256"/>
            <ac:inkMk id="571" creationId="{D951C0F2-914F-4E7B-A447-DF409DDA8B94}"/>
          </ac:inkMkLst>
        </pc:inkChg>
        <pc:inkChg chg="add del mod">
          <ac:chgData name="骁睿 李" userId="47420079b4241540" providerId="LiveId" clId="{EEC87527-5595-49C1-B47D-944F7B97BA51}" dt="2020-09-05T11:33:34.666" v="1842"/>
          <ac:inkMkLst>
            <pc:docMk/>
            <pc:sldMk cId="3529108286" sldId="256"/>
            <ac:inkMk id="572" creationId="{F17CDED5-2931-425E-8BA2-54A8141528C3}"/>
          </ac:inkMkLst>
        </pc:inkChg>
        <pc:inkChg chg="add del mod">
          <ac:chgData name="骁睿 李" userId="47420079b4241540" providerId="LiveId" clId="{EEC87527-5595-49C1-B47D-944F7B97BA51}" dt="2020-09-05T11:33:34.681" v="1875"/>
          <ac:inkMkLst>
            <pc:docMk/>
            <pc:sldMk cId="3529108286" sldId="256"/>
            <ac:inkMk id="573" creationId="{E0B54434-B063-4E6E-B2D8-4BEFAB31BB60}"/>
          </ac:inkMkLst>
        </pc:inkChg>
        <pc:inkChg chg="add del mod">
          <ac:chgData name="骁睿 李" userId="47420079b4241540" providerId="LiveId" clId="{EEC87527-5595-49C1-B47D-944F7B97BA51}" dt="2020-09-05T11:33:34.676" v="1863"/>
          <ac:inkMkLst>
            <pc:docMk/>
            <pc:sldMk cId="3529108286" sldId="256"/>
            <ac:inkMk id="574" creationId="{5A5EE7E8-EFFC-407A-86BC-E1CEA64A63CF}"/>
          </ac:inkMkLst>
        </pc:inkChg>
        <pc:inkChg chg="add del mod">
          <ac:chgData name="骁睿 李" userId="47420079b4241540" providerId="LiveId" clId="{EEC87527-5595-49C1-B47D-944F7B97BA51}" dt="2020-09-05T11:33:34.678" v="1869"/>
          <ac:inkMkLst>
            <pc:docMk/>
            <pc:sldMk cId="3529108286" sldId="256"/>
            <ac:inkMk id="575" creationId="{007B4FA4-2513-44B7-8D13-4EF287299D5A}"/>
          </ac:inkMkLst>
        </pc:inkChg>
        <pc:inkChg chg="add del mod">
          <ac:chgData name="骁睿 李" userId="47420079b4241540" providerId="LiveId" clId="{EEC87527-5595-49C1-B47D-944F7B97BA51}" dt="2020-09-05T11:33:34.662" v="1834"/>
          <ac:inkMkLst>
            <pc:docMk/>
            <pc:sldMk cId="3529108286" sldId="256"/>
            <ac:inkMk id="576" creationId="{61F33906-75A1-4D6D-862F-3122DC5AA514}"/>
          </ac:inkMkLst>
        </pc:inkChg>
        <pc:inkChg chg="add del mod">
          <ac:chgData name="骁睿 李" userId="47420079b4241540" providerId="LiveId" clId="{EEC87527-5595-49C1-B47D-944F7B97BA51}" dt="2020-09-05T11:33:34.670" v="1851"/>
          <ac:inkMkLst>
            <pc:docMk/>
            <pc:sldMk cId="3529108286" sldId="256"/>
            <ac:inkMk id="577" creationId="{BA5AABCF-6F38-4E74-A7A3-0A84C7942CE3}"/>
          </ac:inkMkLst>
        </pc:inkChg>
        <pc:inkChg chg="add del mod">
          <ac:chgData name="骁睿 李" userId="47420079b4241540" providerId="LiveId" clId="{EEC87527-5595-49C1-B47D-944F7B97BA51}" dt="2020-09-05T11:33:34.660" v="1830"/>
          <ac:inkMkLst>
            <pc:docMk/>
            <pc:sldMk cId="3529108286" sldId="256"/>
            <ac:inkMk id="578" creationId="{037FD675-6530-42AF-8BCF-84A63BACC6A2}"/>
          </ac:inkMkLst>
        </pc:inkChg>
        <pc:inkChg chg="add del mod">
          <ac:chgData name="骁睿 李" userId="47420079b4241540" providerId="LiveId" clId="{EEC87527-5595-49C1-B47D-944F7B97BA51}" dt="2020-09-05T11:33:34.671" v="1853"/>
          <ac:inkMkLst>
            <pc:docMk/>
            <pc:sldMk cId="3529108286" sldId="256"/>
            <ac:inkMk id="579" creationId="{F76792B1-FD0C-4CC1-AE98-62689EED29C4}"/>
          </ac:inkMkLst>
        </pc:inkChg>
        <pc:inkChg chg="add del mod">
          <ac:chgData name="骁睿 李" userId="47420079b4241540" providerId="LiveId" clId="{EEC87527-5595-49C1-B47D-944F7B97BA51}" dt="2020-09-05T11:33:34.675" v="1861"/>
          <ac:inkMkLst>
            <pc:docMk/>
            <pc:sldMk cId="3529108286" sldId="256"/>
            <ac:inkMk id="580" creationId="{B6325D0F-CE00-495E-B40E-9068FBC559B1}"/>
          </ac:inkMkLst>
        </pc:inkChg>
        <pc:inkChg chg="add del mod">
          <ac:chgData name="骁睿 李" userId="47420079b4241540" providerId="LiveId" clId="{EEC87527-5595-49C1-B47D-944F7B97BA51}" dt="2020-09-05T11:33:34.665" v="1840"/>
          <ac:inkMkLst>
            <pc:docMk/>
            <pc:sldMk cId="3529108286" sldId="256"/>
            <ac:inkMk id="581" creationId="{8581208A-E776-4AEC-AEBA-7F918A9B9F1E}"/>
          </ac:inkMkLst>
        </pc:inkChg>
        <pc:inkChg chg="add del mod">
          <ac:chgData name="骁睿 李" userId="47420079b4241540" providerId="LiveId" clId="{EEC87527-5595-49C1-B47D-944F7B97BA51}" dt="2020-09-05T11:33:34.668" v="1847"/>
          <ac:inkMkLst>
            <pc:docMk/>
            <pc:sldMk cId="3529108286" sldId="256"/>
            <ac:inkMk id="582" creationId="{A5CEBBBB-6629-4864-8C47-89BB1F35B3AE}"/>
          </ac:inkMkLst>
        </pc:inkChg>
        <pc:inkChg chg="add del mod">
          <ac:chgData name="骁睿 李" userId="47420079b4241540" providerId="LiveId" clId="{EEC87527-5595-49C1-B47D-944F7B97BA51}" dt="2020-09-05T11:33:34.676" v="1865"/>
          <ac:inkMkLst>
            <pc:docMk/>
            <pc:sldMk cId="3529108286" sldId="256"/>
            <ac:inkMk id="583" creationId="{C30516D8-3483-4936-9C5D-DFEC27125B2B}"/>
          </ac:inkMkLst>
        </pc:inkChg>
        <pc:inkChg chg="add del mod">
          <ac:chgData name="骁睿 李" userId="47420079b4241540" providerId="LiveId" clId="{EEC87527-5595-49C1-B47D-944F7B97BA51}" dt="2020-09-05T11:33:34.682" v="1877"/>
          <ac:inkMkLst>
            <pc:docMk/>
            <pc:sldMk cId="3529108286" sldId="256"/>
            <ac:inkMk id="584" creationId="{23AC935A-A206-4D80-93ED-9FA8CC010CDC}"/>
          </ac:inkMkLst>
        </pc:inkChg>
        <pc:inkChg chg="add del mod">
          <ac:chgData name="骁睿 李" userId="47420079b4241540" providerId="LiveId" clId="{EEC87527-5595-49C1-B47D-944F7B97BA51}" dt="2020-09-05T11:33:34.679" v="1870"/>
          <ac:inkMkLst>
            <pc:docMk/>
            <pc:sldMk cId="3529108286" sldId="256"/>
            <ac:inkMk id="585" creationId="{69104180-51C4-4335-8314-7E662EA3A9A2}"/>
          </ac:inkMkLst>
        </pc:inkChg>
        <pc:inkChg chg="add del mod">
          <ac:chgData name="骁睿 李" userId="47420079b4241540" providerId="LiveId" clId="{EEC87527-5595-49C1-B47D-944F7B97BA51}" dt="2020-09-05T11:33:34.666" v="1841"/>
          <ac:inkMkLst>
            <pc:docMk/>
            <pc:sldMk cId="3529108286" sldId="256"/>
            <ac:inkMk id="586" creationId="{E8F8B76C-73D1-4E5F-B422-A5DAF9846775}"/>
          </ac:inkMkLst>
        </pc:inkChg>
        <pc:inkChg chg="add del mod">
          <ac:chgData name="骁睿 李" userId="47420079b4241540" providerId="LiveId" clId="{EEC87527-5595-49C1-B47D-944F7B97BA51}" dt="2020-09-05T11:33:34.680" v="1872"/>
          <ac:inkMkLst>
            <pc:docMk/>
            <pc:sldMk cId="3529108286" sldId="256"/>
            <ac:inkMk id="587" creationId="{C2AA77E1-ECEB-437C-BCDA-DD9160190B25}"/>
          </ac:inkMkLst>
        </pc:inkChg>
        <pc:inkChg chg="add del mod">
          <ac:chgData name="骁睿 李" userId="47420079b4241540" providerId="LiveId" clId="{EEC87527-5595-49C1-B47D-944F7B97BA51}" dt="2020-09-05T11:33:34.664" v="1836"/>
          <ac:inkMkLst>
            <pc:docMk/>
            <pc:sldMk cId="3529108286" sldId="256"/>
            <ac:inkMk id="590" creationId="{EC97D228-3891-4637-BE75-20AD18F41962}"/>
          </ac:inkMkLst>
        </pc:inkChg>
        <pc:inkChg chg="add del mod">
          <ac:chgData name="骁睿 李" userId="47420079b4241540" providerId="LiveId" clId="{EEC87527-5595-49C1-B47D-944F7B97BA51}" dt="2020-09-05T11:33:34.673" v="1857"/>
          <ac:inkMkLst>
            <pc:docMk/>
            <pc:sldMk cId="3529108286" sldId="256"/>
            <ac:inkMk id="591" creationId="{48049F0E-433D-4B22-B096-1660C45A95D1}"/>
          </ac:inkMkLst>
        </pc:inkChg>
        <pc:inkChg chg="add del mod">
          <ac:chgData name="骁睿 李" userId="47420079b4241540" providerId="LiveId" clId="{EEC87527-5595-49C1-B47D-944F7B97BA51}" dt="2020-09-05T11:33:34.667" v="1843"/>
          <ac:inkMkLst>
            <pc:docMk/>
            <pc:sldMk cId="3529108286" sldId="256"/>
            <ac:inkMk id="592" creationId="{0832875C-6727-4F4C-A8E2-DCC4900C7E0B}"/>
          </ac:inkMkLst>
        </pc:inkChg>
        <pc:inkChg chg="add del mod">
          <ac:chgData name="骁睿 李" userId="47420079b4241540" providerId="LiveId" clId="{EEC87527-5595-49C1-B47D-944F7B97BA51}" dt="2020-09-05T11:33:34.661" v="1832"/>
          <ac:inkMkLst>
            <pc:docMk/>
            <pc:sldMk cId="3529108286" sldId="256"/>
            <ac:inkMk id="594" creationId="{1459D853-D3A7-4858-A6E3-31BBC6755554}"/>
          </ac:inkMkLst>
        </pc:inkChg>
        <pc:inkChg chg="add del mod">
          <ac:chgData name="骁睿 李" userId="47420079b4241540" providerId="LiveId" clId="{EEC87527-5595-49C1-B47D-944F7B97BA51}" dt="2020-09-05T11:33:34.664" v="1837"/>
          <ac:inkMkLst>
            <pc:docMk/>
            <pc:sldMk cId="3529108286" sldId="256"/>
            <ac:inkMk id="595" creationId="{BF3AA827-226F-44A6-BD0A-A5F52026881F}"/>
          </ac:inkMkLst>
        </pc:inkChg>
        <pc:inkChg chg="add del mod">
          <ac:chgData name="骁睿 李" userId="47420079b4241540" providerId="LiveId" clId="{EEC87527-5595-49C1-B47D-944F7B97BA51}" dt="2020-09-05T11:33:34.665" v="1839"/>
          <ac:inkMkLst>
            <pc:docMk/>
            <pc:sldMk cId="3529108286" sldId="256"/>
            <ac:inkMk id="596" creationId="{EDD5F59E-A7D9-415D-AA90-0ED41F896E3F}"/>
          </ac:inkMkLst>
        </pc:inkChg>
        <pc:inkChg chg="add del mod">
          <ac:chgData name="骁睿 李" userId="47420079b4241540" providerId="LiveId" clId="{EEC87527-5595-49C1-B47D-944F7B97BA51}" dt="2020-09-05T11:33:34.680" v="1874"/>
          <ac:inkMkLst>
            <pc:docMk/>
            <pc:sldMk cId="3529108286" sldId="256"/>
            <ac:inkMk id="597" creationId="{49028306-1FE3-4B9D-B072-81681770C168}"/>
          </ac:inkMkLst>
        </pc:inkChg>
        <pc:inkChg chg="add del mod">
          <ac:chgData name="骁睿 李" userId="47420079b4241540" providerId="LiveId" clId="{EEC87527-5595-49C1-B47D-944F7B97BA51}" dt="2020-09-05T11:33:34.672" v="1854"/>
          <ac:inkMkLst>
            <pc:docMk/>
            <pc:sldMk cId="3529108286" sldId="256"/>
            <ac:inkMk id="598" creationId="{0CA64641-B1EB-4DB6-9E3E-351FAAA0E228}"/>
          </ac:inkMkLst>
        </pc:inkChg>
        <pc:inkChg chg="add del mod">
          <ac:chgData name="骁睿 李" userId="47420079b4241540" providerId="LiveId" clId="{EEC87527-5595-49C1-B47D-944F7B97BA51}" dt="2020-09-05T11:33:34.673" v="1858"/>
          <ac:inkMkLst>
            <pc:docMk/>
            <pc:sldMk cId="3529108286" sldId="256"/>
            <ac:inkMk id="599" creationId="{7D07E8CE-C7F9-4069-A4B6-9B8DA2636BCC}"/>
          </ac:inkMkLst>
        </pc:inkChg>
        <pc:inkChg chg="add del mod">
          <ac:chgData name="骁睿 李" userId="47420079b4241540" providerId="LiveId" clId="{EEC87527-5595-49C1-B47D-944F7B97BA51}" dt="2020-09-05T11:33:34.658" v="1828"/>
          <ac:inkMkLst>
            <pc:docMk/>
            <pc:sldMk cId="3529108286" sldId="256"/>
            <ac:inkMk id="600" creationId="{2D3D1657-1F64-4A95-807D-2FA313256A16}"/>
          </ac:inkMkLst>
        </pc:inkChg>
        <pc:inkChg chg="add del mod">
          <ac:chgData name="骁睿 李" userId="47420079b4241540" providerId="LiveId" clId="{EEC87527-5595-49C1-B47D-944F7B97BA51}" dt="2020-09-05T11:33:34.672" v="1856"/>
          <ac:inkMkLst>
            <pc:docMk/>
            <pc:sldMk cId="3529108286" sldId="256"/>
            <ac:inkMk id="601" creationId="{BEA80EC0-1058-4BB3-BE95-B852C89B9FAD}"/>
          </ac:inkMkLst>
        </pc:inkChg>
        <pc:inkChg chg="add del mod">
          <ac:chgData name="骁睿 李" userId="47420079b4241540" providerId="LiveId" clId="{EEC87527-5595-49C1-B47D-944F7B97BA51}" dt="2020-09-05T11:33:34.661" v="1831"/>
          <ac:inkMkLst>
            <pc:docMk/>
            <pc:sldMk cId="3529108286" sldId="256"/>
            <ac:inkMk id="602" creationId="{5D41EDFF-36D3-4858-96F2-47F0309E0414}"/>
          </ac:inkMkLst>
        </pc:inkChg>
        <pc:inkChg chg="add del mod">
          <ac:chgData name="骁睿 李" userId="47420079b4241540" providerId="LiveId" clId="{EEC87527-5595-49C1-B47D-944F7B97BA51}" dt="2020-09-05T11:33:34.663" v="1835"/>
          <ac:inkMkLst>
            <pc:docMk/>
            <pc:sldMk cId="3529108286" sldId="256"/>
            <ac:inkMk id="603" creationId="{33BD8A21-DEEF-43FB-9DF8-506C15A01023}"/>
          </ac:inkMkLst>
        </pc:inkChg>
        <pc:inkChg chg="add del mod">
          <ac:chgData name="骁睿 李" userId="47420079b4241540" providerId="LiveId" clId="{EEC87527-5595-49C1-B47D-944F7B97BA51}" dt="2020-09-05T11:33:34.671" v="1852"/>
          <ac:inkMkLst>
            <pc:docMk/>
            <pc:sldMk cId="3529108286" sldId="256"/>
            <ac:inkMk id="604" creationId="{FF97352F-3FF1-4FFF-9261-0E4F3852A630}"/>
          </ac:inkMkLst>
        </pc:inkChg>
        <pc:inkChg chg="add del mod">
          <ac:chgData name="骁睿 李" userId="47420079b4241540" providerId="LiveId" clId="{EEC87527-5595-49C1-B47D-944F7B97BA51}" dt="2020-09-05T11:33:34.674" v="1859"/>
          <ac:inkMkLst>
            <pc:docMk/>
            <pc:sldMk cId="3529108286" sldId="256"/>
            <ac:inkMk id="606" creationId="{F95523E3-FE90-439B-8804-4565D6D43063}"/>
          </ac:inkMkLst>
        </pc:inkChg>
        <pc:inkChg chg="add del mod">
          <ac:chgData name="骁睿 李" userId="47420079b4241540" providerId="LiveId" clId="{EEC87527-5595-49C1-B47D-944F7B97BA51}" dt="2020-09-05T11:33:34.669" v="1848"/>
          <ac:inkMkLst>
            <pc:docMk/>
            <pc:sldMk cId="3529108286" sldId="256"/>
            <ac:inkMk id="607" creationId="{8907E782-B82F-4BCD-8F8E-42A3FA16CBA6}"/>
          </ac:inkMkLst>
        </pc:inkChg>
        <pc:inkChg chg="add del mod">
          <ac:chgData name="骁睿 李" userId="47420079b4241540" providerId="LiveId" clId="{EEC87527-5595-49C1-B47D-944F7B97BA51}" dt="2020-09-05T11:33:34.677" v="1867"/>
          <ac:inkMkLst>
            <pc:docMk/>
            <pc:sldMk cId="3529108286" sldId="256"/>
            <ac:inkMk id="608" creationId="{14DCC4FD-C6D2-41B4-B554-E145A4EA10F4}"/>
          </ac:inkMkLst>
        </pc:inkChg>
        <pc:inkChg chg="add del mod">
          <ac:chgData name="骁睿 李" userId="47420079b4241540" providerId="LiveId" clId="{EEC87527-5595-49C1-B47D-944F7B97BA51}" dt="2020-09-05T11:34:08.208" v="1921"/>
          <ac:inkMkLst>
            <pc:docMk/>
            <pc:sldMk cId="3529108286" sldId="256"/>
            <ac:inkMk id="610" creationId="{78A7E32E-2B73-492F-A416-0C48ACE44BEB}"/>
          </ac:inkMkLst>
        </pc:inkChg>
        <pc:inkChg chg="add del mod">
          <ac:chgData name="骁睿 李" userId="47420079b4241540" providerId="LiveId" clId="{EEC87527-5595-49C1-B47D-944F7B97BA51}" dt="2020-09-05T11:34:08.208" v="1905"/>
          <ac:inkMkLst>
            <pc:docMk/>
            <pc:sldMk cId="3529108286" sldId="256"/>
            <ac:inkMk id="611" creationId="{E890342B-7DDE-4441-B930-C799497F845F}"/>
          </ac:inkMkLst>
        </pc:inkChg>
        <pc:inkChg chg="add del mod">
          <ac:chgData name="骁睿 李" userId="47420079b4241540" providerId="LiveId" clId="{EEC87527-5595-49C1-B47D-944F7B97BA51}" dt="2020-09-05T11:34:08.208" v="1913"/>
          <ac:inkMkLst>
            <pc:docMk/>
            <pc:sldMk cId="3529108286" sldId="256"/>
            <ac:inkMk id="612" creationId="{5C371E82-0FD3-4E07-82E6-B9E5FB51B49F}"/>
          </ac:inkMkLst>
        </pc:inkChg>
        <pc:inkChg chg="add del mod">
          <ac:chgData name="骁睿 李" userId="47420079b4241540" providerId="LiveId" clId="{EEC87527-5595-49C1-B47D-944F7B97BA51}" dt="2020-09-05T11:34:08.208" v="1914"/>
          <ac:inkMkLst>
            <pc:docMk/>
            <pc:sldMk cId="3529108286" sldId="256"/>
            <ac:inkMk id="614" creationId="{DA1C7650-D3F7-43DA-9330-3C568B563B26}"/>
          </ac:inkMkLst>
        </pc:inkChg>
        <pc:inkChg chg="add del mod">
          <ac:chgData name="骁睿 李" userId="47420079b4241540" providerId="LiveId" clId="{EEC87527-5595-49C1-B47D-944F7B97BA51}" dt="2020-09-05T11:34:08.208" v="1909"/>
          <ac:inkMkLst>
            <pc:docMk/>
            <pc:sldMk cId="3529108286" sldId="256"/>
            <ac:inkMk id="615" creationId="{C014F781-6B65-4434-BDFD-F156D2742060}"/>
          </ac:inkMkLst>
        </pc:inkChg>
        <pc:inkChg chg="add del mod">
          <ac:chgData name="骁睿 李" userId="47420079b4241540" providerId="LiveId" clId="{EEC87527-5595-49C1-B47D-944F7B97BA51}" dt="2020-09-05T11:34:08.208" v="1906"/>
          <ac:inkMkLst>
            <pc:docMk/>
            <pc:sldMk cId="3529108286" sldId="256"/>
            <ac:inkMk id="616" creationId="{562FFA47-C4AB-446C-8833-8483499892D4}"/>
          </ac:inkMkLst>
        </pc:inkChg>
        <pc:inkChg chg="add del mod">
          <ac:chgData name="骁睿 李" userId="47420079b4241540" providerId="LiveId" clId="{EEC87527-5595-49C1-B47D-944F7B97BA51}" dt="2020-09-05T11:34:08.208" v="1917"/>
          <ac:inkMkLst>
            <pc:docMk/>
            <pc:sldMk cId="3529108286" sldId="256"/>
            <ac:inkMk id="617" creationId="{984DB64E-9722-4C68-A26C-EEBFD5061DA3}"/>
          </ac:inkMkLst>
        </pc:inkChg>
        <pc:inkChg chg="add del mod">
          <ac:chgData name="骁睿 李" userId="47420079b4241540" providerId="LiveId" clId="{EEC87527-5595-49C1-B47D-944F7B97BA51}" dt="2020-09-05T11:34:08.208" v="1903"/>
          <ac:inkMkLst>
            <pc:docMk/>
            <pc:sldMk cId="3529108286" sldId="256"/>
            <ac:inkMk id="618" creationId="{524AC476-5DD2-4FEB-9D58-E74CF2B3E1FC}"/>
          </ac:inkMkLst>
        </pc:inkChg>
        <pc:inkChg chg="add del mod">
          <ac:chgData name="骁睿 李" userId="47420079b4241540" providerId="LiveId" clId="{EEC87527-5595-49C1-B47D-944F7B97BA51}" dt="2020-09-05T11:34:08.208" v="1923"/>
          <ac:inkMkLst>
            <pc:docMk/>
            <pc:sldMk cId="3529108286" sldId="256"/>
            <ac:inkMk id="619" creationId="{5A0F7C8F-C9C1-4951-A5D1-5597AC5B39A1}"/>
          </ac:inkMkLst>
        </pc:inkChg>
        <pc:inkChg chg="add del mod">
          <ac:chgData name="骁睿 李" userId="47420079b4241540" providerId="LiveId" clId="{EEC87527-5595-49C1-B47D-944F7B97BA51}" dt="2020-09-05T11:34:08.208" v="1910"/>
          <ac:inkMkLst>
            <pc:docMk/>
            <pc:sldMk cId="3529108286" sldId="256"/>
            <ac:inkMk id="620" creationId="{A9F5FA17-B714-40D9-8C2F-D7B959A9E89C}"/>
          </ac:inkMkLst>
        </pc:inkChg>
        <pc:inkChg chg="add del mod">
          <ac:chgData name="骁睿 李" userId="47420079b4241540" providerId="LiveId" clId="{EEC87527-5595-49C1-B47D-944F7B97BA51}" dt="2020-09-05T11:34:08.208" v="1918"/>
          <ac:inkMkLst>
            <pc:docMk/>
            <pc:sldMk cId="3529108286" sldId="256"/>
            <ac:inkMk id="621" creationId="{D7DC8F67-1314-4383-92C4-2D23767F784B}"/>
          </ac:inkMkLst>
        </pc:inkChg>
        <pc:inkChg chg="add del mod">
          <ac:chgData name="骁睿 李" userId="47420079b4241540" providerId="LiveId" clId="{EEC87527-5595-49C1-B47D-944F7B97BA51}" dt="2020-09-05T11:34:08.208" v="1915"/>
          <ac:inkMkLst>
            <pc:docMk/>
            <pc:sldMk cId="3529108286" sldId="256"/>
            <ac:inkMk id="622" creationId="{4BA512EB-FA3B-4828-B815-B82A398286F9}"/>
          </ac:inkMkLst>
        </pc:inkChg>
        <pc:inkChg chg="add del mod">
          <ac:chgData name="骁睿 李" userId="47420079b4241540" providerId="LiveId" clId="{EEC87527-5595-49C1-B47D-944F7B97BA51}" dt="2020-09-05T11:34:08.208" v="1911"/>
          <ac:inkMkLst>
            <pc:docMk/>
            <pc:sldMk cId="3529108286" sldId="256"/>
            <ac:inkMk id="623" creationId="{16BC551A-5189-4E1A-AB9B-0A3A83FD7188}"/>
          </ac:inkMkLst>
        </pc:inkChg>
        <pc:inkChg chg="add del mod">
          <ac:chgData name="骁睿 李" userId="47420079b4241540" providerId="LiveId" clId="{EEC87527-5595-49C1-B47D-944F7B97BA51}" dt="2020-09-05T11:34:08.208" v="1907"/>
          <ac:inkMkLst>
            <pc:docMk/>
            <pc:sldMk cId="3529108286" sldId="256"/>
            <ac:inkMk id="625" creationId="{2C7BE683-D30C-4986-B7E8-F2DE440B6D2A}"/>
          </ac:inkMkLst>
        </pc:inkChg>
        <pc:inkChg chg="add del mod">
          <ac:chgData name="骁睿 李" userId="47420079b4241540" providerId="LiveId" clId="{EEC87527-5595-49C1-B47D-944F7B97BA51}" dt="2020-09-05T11:34:08.208" v="1920"/>
          <ac:inkMkLst>
            <pc:docMk/>
            <pc:sldMk cId="3529108286" sldId="256"/>
            <ac:inkMk id="626" creationId="{0B0AE9E5-1668-4A69-8693-F2F0339C9433}"/>
          </ac:inkMkLst>
        </pc:inkChg>
        <pc:inkChg chg="add del mod">
          <ac:chgData name="骁睿 李" userId="47420079b4241540" providerId="LiveId" clId="{EEC87527-5595-49C1-B47D-944F7B97BA51}" dt="2020-09-05T11:34:08.208" v="1919"/>
          <ac:inkMkLst>
            <pc:docMk/>
            <pc:sldMk cId="3529108286" sldId="256"/>
            <ac:inkMk id="628" creationId="{CF5C55D1-7FF8-4E23-9A3E-588D7A9B38ED}"/>
          </ac:inkMkLst>
        </pc:inkChg>
        <pc:inkChg chg="add del mod">
          <ac:chgData name="骁睿 李" userId="47420079b4241540" providerId="LiveId" clId="{EEC87527-5595-49C1-B47D-944F7B97BA51}" dt="2020-09-05T11:34:08.208" v="1916"/>
          <ac:inkMkLst>
            <pc:docMk/>
            <pc:sldMk cId="3529108286" sldId="256"/>
            <ac:inkMk id="629" creationId="{8986EA51-F0D0-4272-93C1-05F96F81EEF1}"/>
          </ac:inkMkLst>
        </pc:inkChg>
        <pc:inkChg chg="add del mod">
          <ac:chgData name="骁睿 李" userId="47420079b4241540" providerId="LiveId" clId="{EEC87527-5595-49C1-B47D-944F7B97BA51}" dt="2020-09-05T11:34:08.208" v="1912"/>
          <ac:inkMkLst>
            <pc:docMk/>
            <pc:sldMk cId="3529108286" sldId="256"/>
            <ac:inkMk id="630" creationId="{2E4AF809-372B-4791-A8D1-DE9DCF9F374C}"/>
          </ac:inkMkLst>
        </pc:inkChg>
        <pc:inkChg chg="add del mod">
          <ac:chgData name="骁睿 李" userId="47420079b4241540" providerId="LiveId" clId="{EEC87527-5595-49C1-B47D-944F7B97BA51}" dt="2020-09-05T11:34:08.208" v="1922"/>
          <ac:inkMkLst>
            <pc:docMk/>
            <pc:sldMk cId="3529108286" sldId="256"/>
            <ac:inkMk id="631" creationId="{600F7C86-B0FE-4572-BE7A-610269E73B97}"/>
          </ac:inkMkLst>
        </pc:inkChg>
        <pc:inkChg chg="add del mod">
          <ac:chgData name="骁睿 李" userId="47420079b4241540" providerId="LiveId" clId="{EEC87527-5595-49C1-B47D-944F7B97BA51}" dt="2020-09-05T11:34:08.208" v="1908"/>
          <ac:inkMkLst>
            <pc:docMk/>
            <pc:sldMk cId="3529108286" sldId="256"/>
            <ac:inkMk id="632" creationId="{6E3A7F81-5652-46B8-A4DA-7732798E6A8C}"/>
          </ac:inkMkLst>
        </pc:inkChg>
        <pc:inkChg chg="add del mod">
          <ac:chgData name="骁睿 李" userId="47420079b4241540" providerId="LiveId" clId="{EEC87527-5595-49C1-B47D-944F7B97BA51}" dt="2020-09-05T11:34:08.208" v="1904"/>
          <ac:inkMkLst>
            <pc:docMk/>
            <pc:sldMk cId="3529108286" sldId="256"/>
            <ac:inkMk id="633" creationId="{2900B4C0-39FA-4E14-B1D8-9715BC4CCCBF}"/>
          </ac:inkMkLst>
        </pc:inkChg>
        <pc:inkChg chg="add del mod">
          <ac:chgData name="骁睿 李" userId="47420079b4241540" providerId="LiveId" clId="{EEC87527-5595-49C1-B47D-944F7B97BA51}" dt="2020-09-05T11:34:26.901" v="1928"/>
          <ac:inkMkLst>
            <pc:docMk/>
            <pc:sldMk cId="3529108286" sldId="256"/>
            <ac:inkMk id="635" creationId="{1FA1AE43-E783-4F49-B027-B9161D24861F}"/>
          </ac:inkMkLst>
        </pc:inkChg>
        <pc:inkChg chg="add del mod">
          <ac:chgData name="骁睿 李" userId="47420079b4241540" providerId="LiveId" clId="{EEC87527-5595-49C1-B47D-944F7B97BA51}" dt="2020-09-05T11:34:26.901" v="1927"/>
          <ac:inkMkLst>
            <pc:docMk/>
            <pc:sldMk cId="3529108286" sldId="256"/>
            <ac:inkMk id="636" creationId="{EF403A32-F5C9-4C44-985C-CF4766B0A52D}"/>
          </ac:inkMkLst>
        </pc:inkChg>
        <pc:inkChg chg="add del mod">
          <ac:chgData name="骁睿 李" userId="47420079b4241540" providerId="LiveId" clId="{EEC87527-5595-49C1-B47D-944F7B97BA51}" dt="2020-09-05T11:35:02.503" v="2012"/>
          <ac:inkMkLst>
            <pc:docMk/>
            <pc:sldMk cId="3529108286" sldId="256"/>
            <ac:inkMk id="638" creationId="{42538FE5-D12C-429B-A8EF-716B1300DE5B}"/>
          </ac:inkMkLst>
        </pc:inkChg>
        <pc:inkChg chg="add del mod">
          <ac:chgData name="骁睿 李" userId="47420079b4241540" providerId="LiveId" clId="{EEC87527-5595-49C1-B47D-944F7B97BA51}" dt="2020-09-05T11:35:02.496" v="2002"/>
          <ac:inkMkLst>
            <pc:docMk/>
            <pc:sldMk cId="3529108286" sldId="256"/>
            <ac:inkMk id="639" creationId="{6AB901E9-0CFE-42B8-AFA3-282A8DBF2C46}"/>
          </ac:inkMkLst>
        </pc:inkChg>
        <pc:inkChg chg="add del mod">
          <ac:chgData name="骁睿 李" userId="47420079b4241540" providerId="LiveId" clId="{EEC87527-5595-49C1-B47D-944F7B97BA51}" dt="2020-09-05T11:35:02.518" v="2030"/>
          <ac:inkMkLst>
            <pc:docMk/>
            <pc:sldMk cId="3529108286" sldId="256"/>
            <ac:inkMk id="640" creationId="{01DCA9F6-619C-4677-8A9B-33222EE11842}"/>
          </ac:inkMkLst>
        </pc:inkChg>
        <pc:inkChg chg="add del mod">
          <ac:chgData name="骁睿 李" userId="47420079b4241540" providerId="LiveId" clId="{EEC87527-5595-49C1-B47D-944F7B97BA51}" dt="2020-09-05T11:35:02.519" v="2032"/>
          <ac:inkMkLst>
            <pc:docMk/>
            <pc:sldMk cId="3529108286" sldId="256"/>
            <ac:inkMk id="641" creationId="{4B20E460-0BB1-4DC5-A455-34754EF6D99C}"/>
          </ac:inkMkLst>
        </pc:inkChg>
        <pc:inkChg chg="add del mod">
          <ac:chgData name="骁睿 李" userId="47420079b4241540" providerId="LiveId" clId="{EEC87527-5595-49C1-B47D-944F7B97BA51}" dt="2020-09-05T11:35:02.520" v="2034"/>
          <ac:inkMkLst>
            <pc:docMk/>
            <pc:sldMk cId="3529108286" sldId="256"/>
            <ac:inkMk id="642" creationId="{E6590255-2465-444F-8C91-D7AFAF7CBE9F}"/>
          </ac:inkMkLst>
        </pc:inkChg>
        <pc:inkChg chg="add del mod">
          <ac:chgData name="骁睿 李" userId="47420079b4241540" providerId="LiveId" clId="{EEC87527-5595-49C1-B47D-944F7B97BA51}" dt="2020-09-05T11:35:02.484" v="1990"/>
          <ac:inkMkLst>
            <pc:docMk/>
            <pc:sldMk cId="3529108286" sldId="256"/>
            <ac:inkMk id="643" creationId="{6A28AEC8-1F22-49E7-9BBA-D2127BB4F8DA}"/>
          </ac:inkMkLst>
        </pc:inkChg>
        <pc:inkChg chg="add del mod">
          <ac:chgData name="骁睿 李" userId="47420079b4241540" providerId="LiveId" clId="{EEC87527-5595-49C1-B47D-944F7B97BA51}" dt="2020-09-05T11:35:02.482" v="1989"/>
          <ac:inkMkLst>
            <pc:docMk/>
            <pc:sldMk cId="3529108286" sldId="256"/>
            <ac:inkMk id="644" creationId="{A18BC5E5-5318-4CE1-8785-44F80C73724A}"/>
          </ac:inkMkLst>
        </pc:inkChg>
        <pc:inkChg chg="add del mod">
          <ac:chgData name="骁睿 李" userId="47420079b4241540" providerId="LiveId" clId="{EEC87527-5595-49C1-B47D-944F7B97BA51}" dt="2020-09-05T11:35:02.494" v="2001"/>
          <ac:inkMkLst>
            <pc:docMk/>
            <pc:sldMk cId="3529108286" sldId="256"/>
            <ac:inkMk id="645" creationId="{71CAD7EE-7D9C-4B09-9D01-EA4F8A750A92}"/>
          </ac:inkMkLst>
        </pc:inkChg>
        <pc:inkChg chg="add del mod">
          <ac:chgData name="骁睿 李" userId="47420079b4241540" providerId="LiveId" clId="{EEC87527-5595-49C1-B47D-944F7B97BA51}" dt="2020-09-05T11:35:02.505" v="2015"/>
          <ac:inkMkLst>
            <pc:docMk/>
            <pc:sldMk cId="3529108286" sldId="256"/>
            <ac:inkMk id="646" creationId="{D9B91BCA-5253-46C8-9A60-8168E940A14F}"/>
          </ac:inkMkLst>
        </pc:inkChg>
        <pc:inkChg chg="add del mod">
          <ac:chgData name="骁睿 李" userId="47420079b4241540" providerId="LiveId" clId="{EEC87527-5595-49C1-B47D-944F7B97BA51}" dt="2020-09-05T11:35:02.506" v="2016"/>
          <ac:inkMkLst>
            <pc:docMk/>
            <pc:sldMk cId="3529108286" sldId="256"/>
            <ac:inkMk id="647" creationId="{1E2ACB92-95FC-4AFA-B3B6-061D79E6EC12}"/>
          </ac:inkMkLst>
        </pc:inkChg>
        <pc:inkChg chg="add del mod">
          <ac:chgData name="骁睿 李" userId="47420079b4241540" providerId="LiveId" clId="{EEC87527-5595-49C1-B47D-944F7B97BA51}" dt="2020-09-05T11:35:02.513" v="2021"/>
          <ac:inkMkLst>
            <pc:docMk/>
            <pc:sldMk cId="3529108286" sldId="256"/>
            <ac:inkMk id="648" creationId="{8C191D28-9C2F-48A6-91AB-9572F1F61219}"/>
          </ac:inkMkLst>
        </pc:inkChg>
        <pc:inkChg chg="add del mod">
          <ac:chgData name="骁睿 李" userId="47420079b4241540" providerId="LiveId" clId="{EEC87527-5595-49C1-B47D-944F7B97BA51}" dt="2020-09-05T11:35:02.521" v="2035"/>
          <ac:inkMkLst>
            <pc:docMk/>
            <pc:sldMk cId="3529108286" sldId="256"/>
            <ac:inkMk id="649" creationId="{9C39631B-4439-49BD-8E75-C3BF6180CBD4}"/>
          </ac:inkMkLst>
        </pc:inkChg>
        <pc:inkChg chg="add del mod">
          <ac:chgData name="骁睿 李" userId="47420079b4241540" providerId="LiveId" clId="{EEC87527-5595-49C1-B47D-944F7B97BA51}" dt="2020-09-05T11:35:02.522" v="2037"/>
          <ac:inkMkLst>
            <pc:docMk/>
            <pc:sldMk cId="3529108286" sldId="256"/>
            <ac:inkMk id="650" creationId="{98364CA7-BC0A-42C6-96CD-EF5005524E37}"/>
          </ac:inkMkLst>
        </pc:inkChg>
        <pc:inkChg chg="add del mod">
          <ac:chgData name="骁睿 李" userId="47420079b4241540" providerId="LiveId" clId="{EEC87527-5595-49C1-B47D-944F7B97BA51}" dt="2020-09-05T11:35:02.497" v="2003"/>
          <ac:inkMkLst>
            <pc:docMk/>
            <pc:sldMk cId="3529108286" sldId="256"/>
            <ac:inkMk id="651" creationId="{D4900EAC-B2E0-4C51-9AA3-30668D3C9435}"/>
          </ac:inkMkLst>
        </pc:inkChg>
        <pc:inkChg chg="add del mod">
          <ac:chgData name="骁睿 李" userId="47420079b4241540" providerId="LiveId" clId="{EEC87527-5595-49C1-B47D-944F7B97BA51}" dt="2020-09-05T11:35:02.520" v="2033"/>
          <ac:inkMkLst>
            <pc:docMk/>
            <pc:sldMk cId="3529108286" sldId="256"/>
            <ac:inkMk id="652" creationId="{12EA97EF-F4A8-439E-8EFF-8152602CDAA6}"/>
          </ac:inkMkLst>
        </pc:inkChg>
        <pc:inkChg chg="add del mod">
          <ac:chgData name="骁睿 李" userId="47420079b4241540" providerId="LiveId" clId="{EEC87527-5595-49C1-B47D-944F7B97BA51}" dt="2020-09-05T11:35:02.508" v="2018"/>
          <ac:inkMkLst>
            <pc:docMk/>
            <pc:sldMk cId="3529108286" sldId="256"/>
            <ac:inkMk id="653" creationId="{5128F712-023B-491E-8ACD-CC3DC0C16D4E}"/>
          </ac:inkMkLst>
        </pc:inkChg>
        <pc:inkChg chg="add del mod">
          <ac:chgData name="骁睿 李" userId="47420079b4241540" providerId="LiveId" clId="{EEC87527-5595-49C1-B47D-944F7B97BA51}" dt="2020-09-05T11:35:02.478" v="1987"/>
          <ac:inkMkLst>
            <pc:docMk/>
            <pc:sldMk cId="3529108286" sldId="256"/>
            <ac:inkMk id="654" creationId="{BADD38EF-1686-4320-949D-89FB96A0F5C2}"/>
          </ac:inkMkLst>
        </pc:inkChg>
        <pc:inkChg chg="add del mod">
          <ac:chgData name="骁睿 李" userId="47420079b4241540" providerId="LiveId" clId="{EEC87527-5595-49C1-B47D-944F7B97BA51}" dt="2020-09-05T11:35:02.475" v="1985"/>
          <ac:inkMkLst>
            <pc:docMk/>
            <pc:sldMk cId="3529108286" sldId="256"/>
            <ac:inkMk id="655" creationId="{AB139AAE-7170-4F20-8D82-C4F49C834487}"/>
          </ac:inkMkLst>
        </pc:inkChg>
        <pc:inkChg chg="add del mod">
          <ac:chgData name="骁睿 李" userId="47420079b4241540" providerId="LiveId" clId="{EEC87527-5595-49C1-B47D-944F7B97BA51}" dt="2020-09-05T11:35:02.501" v="2009"/>
          <ac:inkMkLst>
            <pc:docMk/>
            <pc:sldMk cId="3529108286" sldId="256"/>
            <ac:inkMk id="656" creationId="{B71861ED-8E49-4D2E-B661-B5B38AC4A713}"/>
          </ac:inkMkLst>
        </pc:inkChg>
        <pc:inkChg chg="add del mod">
          <ac:chgData name="骁睿 李" userId="47420079b4241540" providerId="LiveId" clId="{EEC87527-5595-49C1-B47D-944F7B97BA51}" dt="2020-09-05T11:35:02.491" v="1999"/>
          <ac:inkMkLst>
            <pc:docMk/>
            <pc:sldMk cId="3529108286" sldId="256"/>
            <ac:inkMk id="657" creationId="{AA085F71-667E-41EF-B516-A0C2AFC37A1D}"/>
          </ac:inkMkLst>
        </pc:inkChg>
        <pc:inkChg chg="add del mod">
          <ac:chgData name="骁睿 李" userId="47420079b4241540" providerId="LiveId" clId="{EEC87527-5595-49C1-B47D-944F7B97BA51}" dt="2020-09-05T11:35:02.498" v="2004"/>
          <ac:inkMkLst>
            <pc:docMk/>
            <pc:sldMk cId="3529108286" sldId="256"/>
            <ac:inkMk id="658" creationId="{0EC0C826-7601-41D4-99DD-31B7081632AC}"/>
          </ac:inkMkLst>
        </pc:inkChg>
        <pc:inkChg chg="add del mod">
          <ac:chgData name="骁睿 李" userId="47420079b4241540" providerId="LiveId" clId="{EEC87527-5595-49C1-B47D-944F7B97BA51}" dt="2020-09-05T11:35:02.517" v="2029"/>
          <ac:inkMkLst>
            <pc:docMk/>
            <pc:sldMk cId="3529108286" sldId="256"/>
            <ac:inkMk id="659" creationId="{5DAAD0C5-C5B0-4276-865C-6BD3C58E4633}"/>
          </ac:inkMkLst>
        </pc:inkChg>
        <pc:inkChg chg="add del mod">
          <ac:chgData name="骁睿 李" userId="47420079b4241540" providerId="LiveId" clId="{EEC87527-5595-49C1-B47D-944F7B97BA51}" dt="2020-09-05T11:35:02.504" v="2013"/>
          <ac:inkMkLst>
            <pc:docMk/>
            <pc:sldMk cId="3529108286" sldId="256"/>
            <ac:inkMk id="660" creationId="{9AF88CFA-85E7-4993-AF07-218A2B04F217}"/>
          </ac:inkMkLst>
        </pc:inkChg>
        <pc:inkChg chg="add del mod">
          <ac:chgData name="骁睿 李" userId="47420079b4241540" providerId="LiveId" clId="{EEC87527-5595-49C1-B47D-944F7B97BA51}" dt="2020-09-05T11:35:02.488" v="1995"/>
          <ac:inkMkLst>
            <pc:docMk/>
            <pc:sldMk cId="3529108286" sldId="256"/>
            <ac:inkMk id="661" creationId="{5A2E22B0-AB77-41E8-88D9-9AA1EC3047B4}"/>
          </ac:inkMkLst>
        </pc:inkChg>
        <pc:inkChg chg="add del mod">
          <ac:chgData name="骁睿 李" userId="47420079b4241540" providerId="LiveId" clId="{EEC87527-5595-49C1-B47D-944F7B97BA51}" dt="2020-09-05T11:35:02.514" v="2024"/>
          <ac:inkMkLst>
            <pc:docMk/>
            <pc:sldMk cId="3529108286" sldId="256"/>
            <ac:inkMk id="662" creationId="{47C1936F-09F4-4531-84E2-AE0637B019A7}"/>
          </ac:inkMkLst>
        </pc:inkChg>
        <pc:inkChg chg="add del mod">
          <ac:chgData name="骁睿 李" userId="47420079b4241540" providerId="LiveId" clId="{EEC87527-5595-49C1-B47D-944F7B97BA51}" dt="2020-09-05T11:35:02.510" v="2019"/>
          <ac:inkMkLst>
            <pc:docMk/>
            <pc:sldMk cId="3529108286" sldId="256"/>
            <ac:inkMk id="663" creationId="{E9FF9C3C-BB47-448F-9140-C2D3B8B77125}"/>
          </ac:inkMkLst>
        </pc:inkChg>
        <pc:inkChg chg="add del mod">
          <ac:chgData name="骁睿 李" userId="47420079b4241540" providerId="LiveId" clId="{EEC87527-5595-49C1-B47D-944F7B97BA51}" dt="2020-09-05T11:35:02.499" v="2006"/>
          <ac:inkMkLst>
            <pc:docMk/>
            <pc:sldMk cId="3529108286" sldId="256"/>
            <ac:inkMk id="664" creationId="{13AE7D71-46ED-4500-BDF5-9B1683312778}"/>
          </ac:inkMkLst>
        </pc:inkChg>
        <pc:inkChg chg="add del mod">
          <ac:chgData name="骁睿 李" userId="47420079b4241540" providerId="LiveId" clId="{EEC87527-5595-49C1-B47D-944F7B97BA51}" dt="2020-09-05T11:35:02.500" v="2007"/>
          <ac:inkMkLst>
            <pc:docMk/>
            <pc:sldMk cId="3529108286" sldId="256"/>
            <ac:inkMk id="665" creationId="{D99C4BA6-1811-4FF7-8117-B22E93E74C33}"/>
          </ac:inkMkLst>
        </pc:inkChg>
        <pc:inkChg chg="add del mod">
          <ac:chgData name="骁睿 李" userId="47420079b4241540" providerId="LiveId" clId="{EEC87527-5595-49C1-B47D-944F7B97BA51}" dt="2020-09-05T11:35:02.487" v="1994"/>
          <ac:inkMkLst>
            <pc:docMk/>
            <pc:sldMk cId="3529108286" sldId="256"/>
            <ac:inkMk id="666" creationId="{5DD34D66-A68D-4219-85B3-5D672DEB6B4B}"/>
          </ac:inkMkLst>
        </pc:inkChg>
        <pc:inkChg chg="add del mod">
          <ac:chgData name="骁睿 李" userId="47420079b4241540" providerId="LiveId" clId="{EEC87527-5595-49C1-B47D-944F7B97BA51}" dt="2020-09-05T11:35:02.502" v="2010"/>
          <ac:inkMkLst>
            <pc:docMk/>
            <pc:sldMk cId="3529108286" sldId="256"/>
            <ac:inkMk id="667" creationId="{34F3FD07-3447-4C0F-BB17-D3B1F5A7CA40}"/>
          </ac:inkMkLst>
        </pc:inkChg>
        <pc:inkChg chg="add del mod">
          <ac:chgData name="骁睿 李" userId="47420079b4241540" providerId="LiveId" clId="{EEC87527-5595-49C1-B47D-944F7B97BA51}" dt="2020-09-05T11:35:02.486" v="1992"/>
          <ac:inkMkLst>
            <pc:docMk/>
            <pc:sldMk cId="3529108286" sldId="256"/>
            <ac:inkMk id="668" creationId="{5D534F0F-6992-496D-B939-47839A1938A9}"/>
          </ac:inkMkLst>
        </pc:inkChg>
        <pc:inkChg chg="add del mod">
          <ac:chgData name="骁睿 李" userId="47420079b4241540" providerId="LiveId" clId="{EEC87527-5595-49C1-B47D-944F7B97BA51}" dt="2020-09-05T11:35:02.516" v="2026"/>
          <ac:inkMkLst>
            <pc:docMk/>
            <pc:sldMk cId="3529108286" sldId="256"/>
            <ac:inkMk id="670" creationId="{25BE71C5-11B6-4B93-86F7-683A411AA2B3}"/>
          </ac:inkMkLst>
        </pc:inkChg>
        <pc:inkChg chg="add del mod">
          <ac:chgData name="骁睿 李" userId="47420079b4241540" providerId="LiveId" clId="{EEC87527-5595-49C1-B47D-944F7B97BA51}" dt="2020-09-05T11:35:02.507" v="2017"/>
          <ac:inkMkLst>
            <pc:docMk/>
            <pc:sldMk cId="3529108286" sldId="256"/>
            <ac:inkMk id="671" creationId="{8961BF4D-F389-46FD-ABA3-40592035C230}"/>
          </ac:inkMkLst>
        </pc:inkChg>
        <pc:inkChg chg="add del mod">
          <ac:chgData name="骁睿 李" userId="47420079b4241540" providerId="LiveId" clId="{EEC87527-5595-49C1-B47D-944F7B97BA51}" dt="2020-09-05T11:35:02.486" v="1993"/>
          <ac:inkMkLst>
            <pc:docMk/>
            <pc:sldMk cId="3529108286" sldId="256"/>
            <ac:inkMk id="672" creationId="{E7A96BCE-80C6-4370-B120-41EFE9BB7012}"/>
          </ac:inkMkLst>
        </pc:inkChg>
        <pc:inkChg chg="add del mod">
          <ac:chgData name="骁睿 李" userId="47420079b4241540" providerId="LiveId" clId="{EEC87527-5595-49C1-B47D-944F7B97BA51}" dt="2020-09-05T11:35:02.489" v="1997"/>
          <ac:inkMkLst>
            <pc:docMk/>
            <pc:sldMk cId="3529108286" sldId="256"/>
            <ac:inkMk id="673" creationId="{1B0CA1AC-6FD1-48D1-94D1-D58605D5323A}"/>
          </ac:inkMkLst>
        </pc:inkChg>
        <pc:inkChg chg="add del mod">
          <ac:chgData name="骁睿 李" userId="47420079b4241540" providerId="LiveId" clId="{EEC87527-5595-49C1-B47D-944F7B97BA51}" dt="2020-09-05T11:35:02.521" v="2036"/>
          <ac:inkMkLst>
            <pc:docMk/>
            <pc:sldMk cId="3529108286" sldId="256"/>
            <ac:inkMk id="674" creationId="{EBF3A5E3-B186-46B4-A59C-B3F4835ABA13}"/>
          </ac:inkMkLst>
        </pc:inkChg>
        <pc:inkChg chg="add del mod">
          <ac:chgData name="骁睿 李" userId="47420079b4241540" providerId="LiveId" clId="{EEC87527-5595-49C1-B47D-944F7B97BA51}" dt="2020-09-05T11:35:02.516" v="2027"/>
          <ac:inkMkLst>
            <pc:docMk/>
            <pc:sldMk cId="3529108286" sldId="256"/>
            <ac:inkMk id="675" creationId="{582CAF7F-C8BD-4E53-9712-B66F3871D8B5}"/>
          </ac:inkMkLst>
        </pc:inkChg>
        <pc:inkChg chg="add del mod">
          <ac:chgData name="骁睿 李" userId="47420079b4241540" providerId="LiveId" clId="{EEC87527-5595-49C1-B47D-944F7B97BA51}" dt="2020-09-05T11:35:02.511" v="2020"/>
          <ac:inkMkLst>
            <pc:docMk/>
            <pc:sldMk cId="3529108286" sldId="256"/>
            <ac:inkMk id="676" creationId="{5B7A8ED2-62D3-4087-932B-CC44556540A7}"/>
          </ac:inkMkLst>
        </pc:inkChg>
        <pc:inkChg chg="add del mod">
          <ac:chgData name="骁睿 李" userId="47420079b4241540" providerId="LiveId" clId="{EEC87527-5595-49C1-B47D-944F7B97BA51}" dt="2020-09-05T11:35:02.485" v="1991"/>
          <ac:inkMkLst>
            <pc:docMk/>
            <pc:sldMk cId="3529108286" sldId="256"/>
            <ac:inkMk id="677" creationId="{8F9044D1-493D-4588-B139-CA68B75AFA4C}"/>
          </ac:inkMkLst>
        </pc:inkChg>
        <pc:inkChg chg="add del mod">
          <ac:chgData name="骁睿 李" userId="47420079b4241540" providerId="LiveId" clId="{EEC87527-5595-49C1-B47D-944F7B97BA51}" dt="2020-09-05T11:35:02.500" v="2008"/>
          <ac:inkMkLst>
            <pc:docMk/>
            <pc:sldMk cId="3529108286" sldId="256"/>
            <ac:inkMk id="678" creationId="{86D08DF6-4BBF-461C-A561-F7AF294A4EEF}"/>
          </ac:inkMkLst>
        </pc:inkChg>
        <pc:inkChg chg="add del mod">
          <ac:chgData name="骁睿 李" userId="47420079b4241540" providerId="LiveId" clId="{EEC87527-5595-49C1-B47D-944F7B97BA51}" dt="2020-09-05T11:35:02.476" v="1986"/>
          <ac:inkMkLst>
            <pc:docMk/>
            <pc:sldMk cId="3529108286" sldId="256"/>
            <ac:inkMk id="679" creationId="{230CE8B8-02A5-41A1-B35C-9714F47BE3D1}"/>
          </ac:inkMkLst>
        </pc:inkChg>
        <pc:inkChg chg="add del mod">
          <ac:chgData name="骁睿 李" userId="47420079b4241540" providerId="LiveId" clId="{EEC87527-5595-49C1-B47D-944F7B97BA51}" dt="2020-09-05T11:35:02.480" v="1988"/>
          <ac:inkMkLst>
            <pc:docMk/>
            <pc:sldMk cId="3529108286" sldId="256"/>
            <ac:inkMk id="680" creationId="{52353E78-8C5C-4BA9-B072-DA5B01C8AB79}"/>
          </ac:inkMkLst>
        </pc:inkChg>
        <pc:inkChg chg="add del mod">
          <ac:chgData name="骁睿 李" userId="47420079b4241540" providerId="LiveId" clId="{EEC87527-5595-49C1-B47D-944F7B97BA51}" dt="2020-09-05T11:35:02.504" v="2014"/>
          <ac:inkMkLst>
            <pc:docMk/>
            <pc:sldMk cId="3529108286" sldId="256"/>
            <ac:inkMk id="681" creationId="{621953ED-F32C-44E1-98F9-8BEB414A22F6}"/>
          </ac:inkMkLst>
        </pc:inkChg>
        <pc:inkChg chg="add del mod">
          <ac:chgData name="骁睿 李" userId="47420079b4241540" providerId="LiveId" clId="{EEC87527-5595-49C1-B47D-944F7B97BA51}" dt="2020-09-05T11:35:02.498" v="2005"/>
          <ac:inkMkLst>
            <pc:docMk/>
            <pc:sldMk cId="3529108286" sldId="256"/>
            <ac:inkMk id="682" creationId="{AEA1E9B5-E8A1-46BE-85B1-7B209FEFE10D}"/>
          </ac:inkMkLst>
        </pc:inkChg>
        <pc:inkChg chg="add del mod">
          <ac:chgData name="骁睿 李" userId="47420079b4241540" providerId="LiveId" clId="{EEC87527-5595-49C1-B47D-944F7B97BA51}" dt="2020-09-05T11:35:02.513" v="2022"/>
          <ac:inkMkLst>
            <pc:docMk/>
            <pc:sldMk cId="3529108286" sldId="256"/>
            <ac:inkMk id="683" creationId="{9BB95423-CD91-4B4A-93D6-97A942098158}"/>
          </ac:inkMkLst>
        </pc:inkChg>
        <pc:inkChg chg="add del mod">
          <ac:chgData name="骁睿 李" userId="47420079b4241540" providerId="LiveId" clId="{EEC87527-5595-49C1-B47D-944F7B97BA51}" dt="2020-09-05T11:35:02.489" v="1996"/>
          <ac:inkMkLst>
            <pc:docMk/>
            <pc:sldMk cId="3529108286" sldId="256"/>
            <ac:inkMk id="684" creationId="{EE8F257A-1781-43AD-AE5C-EBDC8E95DAEB}"/>
          </ac:inkMkLst>
        </pc:inkChg>
        <pc:inkChg chg="add del mod">
          <ac:chgData name="骁睿 李" userId="47420079b4241540" providerId="LiveId" clId="{EEC87527-5595-49C1-B47D-944F7B97BA51}" dt="2020-09-05T11:35:02.514" v="2023"/>
          <ac:inkMkLst>
            <pc:docMk/>
            <pc:sldMk cId="3529108286" sldId="256"/>
            <ac:inkMk id="685" creationId="{3F96A7DB-345F-4DA8-89C1-2D3D2E7DE14F}"/>
          </ac:inkMkLst>
        </pc:inkChg>
        <pc:inkChg chg="add del mod">
          <ac:chgData name="骁睿 李" userId="47420079b4241540" providerId="LiveId" clId="{EEC87527-5595-49C1-B47D-944F7B97BA51}" dt="2020-09-05T11:35:02.492" v="2000"/>
          <ac:inkMkLst>
            <pc:docMk/>
            <pc:sldMk cId="3529108286" sldId="256"/>
            <ac:inkMk id="686" creationId="{86E03544-4625-4CC5-88A9-89BA1BC44A00}"/>
          </ac:inkMkLst>
        </pc:inkChg>
        <pc:inkChg chg="add del mod">
          <ac:chgData name="骁睿 李" userId="47420079b4241540" providerId="LiveId" clId="{EEC87527-5595-49C1-B47D-944F7B97BA51}" dt="2020-09-05T11:35:02.490" v="1998"/>
          <ac:inkMkLst>
            <pc:docMk/>
            <pc:sldMk cId="3529108286" sldId="256"/>
            <ac:inkMk id="687" creationId="{255690F0-7025-46DD-8788-6FB015E63EDE}"/>
          </ac:inkMkLst>
        </pc:inkChg>
        <pc:inkChg chg="add del mod">
          <ac:chgData name="骁睿 李" userId="47420079b4241540" providerId="LiveId" clId="{EEC87527-5595-49C1-B47D-944F7B97BA51}" dt="2020-09-05T11:35:02.517" v="2028"/>
          <ac:inkMkLst>
            <pc:docMk/>
            <pc:sldMk cId="3529108286" sldId="256"/>
            <ac:inkMk id="689" creationId="{4248BEA4-0372-424A-B961-0BDFC0E62668}"/>
          </ac:inkMkLst>
        </pc:inkChg>
        <pc:inkChg chg="add del mod">
          <ac:chgData name="骁睿 李" userId="47420079b4241540" providerId="LiveId" clId="{EEC87527-5595-49C1-B47D-944F7B97BA51}" dt="2020-09-05T11:35:02.515" v="2025"/>
          <ac:inkMkLst>
            <pc:docMk/>
            <pc:sldMk cId="3529108286" sldId="256"/>
            <ac:inkMk id="690" creationId="{CD563A2B-D817-41CD-8FC7-EFC52932967D}"/>
          </ac:inkMkLst>
        </pc:inkChg>
        <pc:inkChg chg="add del mod">
          <ac:chgData name="骁睿 李" userId="47420079b4241540" providerId="LiveId" clId="{EEC87527-5595-49C1-B47D-944F7B97BA51}" dt="2020-09-05T11:35:02.519" v="2031"/>
          <ac:inkMkLst>
            <pc:docMk/>
            <pc:sldMk cId="3529108286" sldId="256"/>
            <ac:inkMk id="691" creationId="{6DABAED2-B355-42D3-B4A6-780E4188BEE7}"/>
          </ac:inkMkLst>
        </pc:inkChg>
        <pc:inkChg chg="add del mod">
          <ac:chgData name="骁睿 李" userId="47420079b4241540" providerId="LiveId" clId="{EEC87527-5595-49C1-B47D-944F7B97BA51}" dt="2020-09-05T11:35:02.503" v="2011"/>
          <ac:inkMkLst>
            <pc:docMk/>
            <pc:sldMk cId="3529108286" sldId="256"/>
            <ac:inkMk id="692" creationId="{F94E0F7A-ED1A-4F72-8A33-F3314C7DF5D2}"/>
          </ac:inkMkLst>
        </pc:inkChg>
        <pc:inkChg chg="add del">
          <ac:chgData name="骁睿 李" userId="47420079b4241540" providerId="LiveId" clId="{EEC87527-5595-49C1-B47D-944F7B97BA51}" dt="2020-09-05T11:35:36.433" v="2039"/>
          <ac:inkMkLst>
            <pc:docMk/>
            <pc:sldMk cId="3529108286" sldId="256"/>
            <ac:inkMk id="694" creationId="{D6EE5068-1F65-4B69-99F4-FB04081B3A0D}"/>
          </ac:inkMkLst>
        </pc:inkChg>
        <pc:inkChg chg="add del">
          <ac:chgData name="骁睿 李" userId="47420079b4241540" providerId="LiveId" clId="{EEC87527-5595-49C1-B47D-944F7B97BA51}" dt="2020-09-05T11:35:47.853" v="2041"/>
          <ac:inkMkLst>
            <pc:docMk/>
            <pc:sldMk cId="3529108286" sldId="256"/>
            <ac:inkMk id="695" creationId="{07594796-4707-4329-AA11-EDF4A102540D}"/>
          </ac:inkMkLst>
        </pc:inkChg>
        <pc:inkChg chg="add del">
          <ac:chgData name="骁睿 李" userId="47420079b4241540" providerId="LiveId" clId="{EEC87527-5595-49C1-B47D-944F7B97BA51}" dt="2020-09-05T11:36:04.944" v="2043"/>
          <ac:inkMkLst>
            <pc:docMk/>
            <pc:sldMk cId="3529108286" sldId="256"/>
            <ac:inkMk id="696" creationId="{AFE90A27-F02F-4794-AF72-B15B36A91008}"/>
          </ac:inkMkLst>
        </pc:inkChg>
        <pc:inkChg chg="add del mod">
          <ac:chgData name="骁睿 李" userId="47420079b4241540" providerId="LiveId" clId="{EEC87527-5595-49C1-B47D-944F7B97BA51}" dt="2020-09-05T11:36:11.714" v="2047"/>
          <ac:inkMkLst>
            <pc:docMk/>
            <pc:sldMk cId="3529108286" sldId="256"/>
            <ac:inkMk id="697" creationId="{D1C5D7A2-FE58-4939-92E3-FCFECBE69AEE}"/>
          </ac:inkMkLst>
        </pc:inkChg>
        <pc:inkChg chg="add del mod">
          <ac:chgData name="骁睿 李" userId="47420079b4241540" providerId="LiveId" clId="{EEC87527-5595-49C1-B47D-944F7B97BA51}" dt="2020-09-05T11:36:11.716" v="2048"/>
          <ac:inkMkLst>
            <pc:docMk/>
            <pc:sldMk cId="3529108286" sldId="256"/>
            <ac:inkMk id="698" creationId="{71B99F9D-5CCC-4EBF-9B4B-04A9FE33CE5C}"/>
          </ac:inkMkLst>
        </pc:inkChg>
        <pc:inkChg chg="add del mod">
          <ac:chgData name="骁睿 李" userId="47420079b4241540" providerId="LiveId" clId="{EEC87527-5595-49C1-B47D-944F7B97BA51}" dt="2020-09-05T11:36:21.047" v="2063"/>
          <ac:inkMkLst>
            <pc:docMk/>
            <pc:sldMk cId="3529108286" sldId="256"/>
            <ac:inkMk id="700" creationId="{138A675E-B61A-4B9E-A6A9-E355D5226A59}"/>
          </ac:inkMkLst>
        </pc:inkChg>
        <pc:inkChg chg="add del mod">
          <ac:chgData name="骁睿 李" userId="47420079b4241540" providerId="LiveId" clId="{EEC87527-5595-49C1-B47D-944F7B97BA51}" dt="2020-09-05T11:36:21.048" v="2065"/>
          <ac:inkMkLst>
            <pc:docMk/>
            <pc:sldMk cId="3529108286" sldId="256"/>
            <ac:inkMk id="701" creationId="{0D7BF8E7-A58B-43E4-9C84-66DD96B99CA8}"/>
          </ac:inkMkLst>
        </pc:inkChg>
        <pc:inkChg chg="add del mod">
          <ac:chgData name="骁睿 李" userId="47420079b4241540" providerId="LiveId" clId="{EEC87527-5595-49C1-B47D-944F7B97BA51}" dt="2020-09-05T11:36:21.043" v="2059"/>
          <ac:inkMkLst>
            <pc:docMk/>
            <pc:sldMk cId="3529108286" sldId="256"/>
            <ac:inkMk id="702" creationId="{2ADBD89D-E096-4AB0-B515-B41C5CB1EBEF}"/>
          </ac:inkMkLst>
        </pc:inkChg>
        <pc:inkChg chg="add del mod">
          <ac:chgData name="骁睿 李" userId="47420079b4241540" providerId="LiveId" clId="{EEC87527-5595-49C1-B47D-944F7B97BA51}" dt="2020-09-05T11:36:21.041" v="2058"/>
          <ac:inkMkLst>
            <pc:docMk/>
            <pc:sldMk cId="3529108286" sldId="256"/>
            <ac:inkMk id="703" creationId="{106DB0ED-D68A-4C45-83AD-B36D28745CBF}"/>
          </ac:inkMkLst>
        </pc:inkChg>
        <pc:inkChg chg="add del mod">
          <ac:chgData name="骁睿 李" userId="47420079b4241540" providerId="LiveId" clId="{EEC87527-5595-49C1-B47D-944F7B97BA51}" dt="2020-09-05T11:36:21.047" v="2062"/>
          <ac:inkMkLst>
            <pc:docMk/>
            <pc:sldMk cId="3529108286" sldId="256"/>
            <ac:inkMk id="704" creationId="{70AB21D9-EBAD-4DD8-8A3E-9B2A0FCFF37E}"/>
          </ac:inkMkLst>
        </pc:inkChg>
        <pc:inkChg chg="add del mod">
          <ac:chgData name="骁睿 李" userId="47420079b4241540" providerId="LiveId" clId="{EEC87527-5595-49C1-B47D-944F7B97BA51}" dt="2020-09-05T11:36:21.048" v="2064"/>
          <ac:inkMkLst>
            <pc:docMk/>
            <pc:sldMk cId="3529108286" sldId="256"/>
            <ac:inkMk id="705" creationId="{9CFCE1B0-0BB1-4C5D-8FC3-AB3057F96D82}"/>
          </ac:inkMkLst>
        </pc:inkChg>
        <pc:inkChg chg="add del mod">
          <ac:chgData name="骁睿 李" userId="47420079b4241540" providerId="LiveId" clId="{EEC87527-5595-49C1-B47D-944F7B97BA51}" dt="2020-09-05T11:36:21.046" v="2061"/>
          <ac:inkMkLst>
            <pc:docMk/>
            <pc:sldMk cId="3529108286" sldId="256"/>
            <ac:inkMk id="706" creationId="{76E91A9E-007A-4D96-8272-3F3FEB6FF690}"/>
          </ac:inkMkLst>
        </pc:inkChg>
        <pc:inkChg chg="add del mod">
          <ac:chgData name="骁睿 李" userId="47420079b4241540" providerId="LiveId" clId="{EEC87527-5595-49C1-B47D-944F7B97BA51}" dt="2020-09-05T11:36:21.044" v="2060"/>
          <ac:inkMkLst>
            <pc:docMk/>
            <pc:sldMk cId="3529108286" sldId="256"/>
            <ac:inkMk id="707" creationId="{9D9968B9-3A1A-4874-9754-4268D1C052E9}"/>
          </ac:inkMkLst>
        </pc:inkChg>
        <pc:inkChg chg="add del mod">
          <ac:chgData name="骁睿 李" userId="47420079b4241540" providerId="LiveId" clId="{EEC87527-5595-49C1-B47D-944F7B97BA51}" dt="2020-09-05T11:36:41.155" v="2106"/>
          <ac:inkMkLst>
            <pc:docMk/>
            <pc:sldMk cId="3529108286" sldId="256"/>
            <ac:inkMk id="709" creationId="{A3D19C74-95F2-4F82-91C7-AD2E5D0970B9}"/>
          </ac:inkMkLst>
        </pc:inkChg>
        <pc:inkChg chg="add del mod">
          <ac:chgData name="骁睿 李" userId="47420079b4241540" providerId="LiveId" clId="{EEC87527-5595-49C1-B47D-944F7B97BA51}" dt="2020-09-05T11:36:41.156" v="2108"/>
          <ac:inkMkLst>
            <pc:docMk/>
            <pc:sldMk cId="3529108286" sldId="256"/>
            <ac:inkMk id="710" creationId="{1852B925-9929-4F28-84AB-9A294594D756}"/>
          </ac:inkMkLst>
        </pc:inkChg>
        <pc:inkChg chg="add del mod">
          <ac:chgData name="骁睿 李" userId="47420079b4241540" providerId="LiveId" clId="{EEC87527-5595-49C1-B47D-944F7B97BA51}" dt="2020-09-05T11:36:41.153" v="2105"/>
          <ac:inkMkLst>
            <pc:docMk/>
            <pc:sldMk cId="3529108286" sldId="256"/>
            <ac:inkMk id="711" creationId="{A24350EA-220C-4B8F-811C-DD035E7D77D4}"/>
          </ac:inkMkLst>
        </pc:inkChg>
        <pc:inkChg chg="add del mod">
          <ac:chgData name="骁睿 李" userId="47420079b4241540" providerId="LiveId" clId="{EEC87527-5595-49C1-B47D-944F7B97BA51}" dt="2020-09-05T11:36:41.146" v="2103"/>
          <ac:inkMkLst>
            <pc:docMk/>
            <pc:sldMk cId="3529108286" sldId="256"/>
            <ac:inkMk id="713" creationId="{5E68CBD5-B821-4696-BCAB-36954F8F7005}"/>
          </ac:inkMkLst>
        </pc:inkChg>
        <pc:inkChg chg="add del mod">
          <ac:chgData name="骁睿 李" userId="47420079b4241540" providerId="LiveId" clId="{EEC87527-5595-49C1-B47D-944F7B97BA51}" dt="2020-09-05T11:36:41.156" v="2107"/>
          <ac:inkMkLst>
            <pc:docMk/>
            <pc:sldMk cId="3529108286" sldId="256"/>
            <ac:inkMk id="714" creationId="{5CEAA2FA-B3D3-4302-8479-3EA0DF87FA7D}"/>
          </ac:inkMkLst>
        </pc:inkChg>
        <pc:inkChg chg="add del mod">
          <ac:chgData name="骁睿 李" userId="47420079b4241540" providerId="LiveId" clId="{EEC87527-5595-49C1-B47D-944F7B97BA51}" dt="2020-09-05T11:36:41.151" v="2104"/>
          <ac:inkMkLst>
            <pc:docMk/>
            <pc:sldMk cId="3529108286" sldId="256"/>
            <ac:inkMk id="715" creationId="{B6F5F93F-A307-44A8-8162-9014F8BDC0A9}"/>
          </ac:inkMkLst>
        </pc:inkChg>
        <pc:inkChg chg="add del mod">
          <ac:chgData name="骁睿 李" userId="47420079b4241540" providerId="LiveId" clId="{EEC87527-5595-49C1-B47D-944F7B97BA51}" dt="2020-09-05T11:36:41.157" v="2109"/>
          <ac:inkMkLst>
            <pc:docMk/>
            <pc:sldMk cId="3529108286" sldId="256"/>
            <ac:inkMk id="716" creationId="{45E29914-ECAA-48B1-927C-54821FADD3D0}"/>
          </ac:inkMkLst>
        </pc:inkChg>
        <pc:inkChg chg="add del mod">
          <ac:chgData name="骁睿 李" userId="47420079b4241540" providerId="LiveId" clId="{EEC87527-5595-49C1-B47D-944F7B97BA51}" dt="2020-09-05T11:36:41.157" v="2110"/>
          <ac:inkMkLst>
            <pc:docMk/>
            <pc:sldMk cId="3529108286" sldId="256"/>
            <ac:inkMk id="717" creationId="{317C322A-82F5-4DC8-A4B0-D6B70DA57CED}"/>
          </ac:inkMkLst>
        </pc:inkChg>
        <pc:inkChg chg="add del mod">
          <ac:chgData name="骁睿 李" userId="47420079b4241540" providerId="LiveId" clId="{EEC87527-5595-49C1-B47D-944F7B97BA51}" dt="2020-09-05T11:36:37.111" v="2099"/>
          <ac:inkMkLst>
            <pc:docMk/>
            <pc:sldMk cId="3529108286" sldId="256"/>
            <ac:inkMk id="718" creationId="{AAE1B655-C37E-4F4D-8634-19221437B959}"/>
          </ac:inkMkLst>
        </pc:inkChg>
        <pc:inkChg chg="add del mod">
          <ac:chgData name="骁睿 李" userId="47420079b4241540" providerId="LiveId" clId="{EEC87527-5595-49C1-B47D-944F7B97BA51}" dt="2020-09-05T11:36:37.111" v="2101"/>
          <ac:inkMkLst>
            <pc:docMk/>
            <pc:sldMk cId="3529108286" sldId="256"/>
            <ac:inkMk id="719" creationId="{0BBEE232-56D3-42DC-ABDE-FAF4BA8DA0AA}"/>
          </ac:inkMkLst>
        </pc:inkChg>
        <pc:inkChg chg="add del mod">
          <ac:chgData name="骁睿 李" userId="47420079b4241540" providerId="LiveId" clId="{EEC87527-5595-49C1-B47D-944F7B97BA51}" dt="2020-09-05T11:36:37.111" v="2100"/>
          <ac:inkMkLst>
            <pc:docMk/>
            <pc:sldMk cId="3529108286" sldId="256"/>
            <ac:inkMk id="720" creationId="{979D87AC-6C29-4581-975B-FFA4483B5F9B}"/>
          </ac:inkMkLst>
        </pc:inkChg>
        <pc:inkChg chg="add del mod">
          <ac:chgData name="骁睿 李" userId="47420079b4241540" providerId="LiveId" clId="{EEC87527-5595-49C1-B47D-944F7B97BA51}" dt="2020-09-05T11:36:37.111" v="2102"/>
          <ac:inkMkLst>
            <pc:docMk/>
            <pc:sldMk cId="3529108286" sldId="256"/>
            <ac:inkMk id="721" creationId="{D0A938B9-BF3F-491A-9293-EC7D556182BF}"/>
          </ac:inkMkLst>
        </pc:inkChg>
        <pc:inkChg chg="add del mod">
          <ac:chgData name="骁睿 李" userId="47420079b4241540" providerId="LiveId" clId="{EEC87527-5595-49C1-B47D-944F7B97BA51}" dt="2020-09-05T11:36:35.815" v="2095"/>
          <ac:inkMkLst>
            <pc:docMk/>
            <pc:sldMk cId="3529108286" sldId="256"/>
            <ac:inkMk id="725" creationId="{537DB048-7AB8-442F-A24F-F87DA726B6DB}"/>
          </ac:inkMkLst>
        </pc:inkChg>
        <pc:inkChg chg="add del mod">
          <ac:chgData name="骁睿 李" userId="47420079b4241540" providerId="LiveId" clId="{EEC87527-5595-49C1-B47D-944F7B97BA51}" dt="2020-09-05T11:36:35.815" v="2097"/>
          <ac:inkMkLst>
            <pc:docMk/>
            <pc:sldMk cId="3529108286" sldId="256"/>
            <ac:inkMk id="726" creationId="{ABD0CF2C-081B-47E4-A3C3-74435BFF4676}"/>
          </ac:inkMkLst>
        </pc:inkChg>
        <pc:inkChg chg="add del mod">
          <ac:chgData name="骁睿 李" userId="47420079b4241540" providerId="LiveId" clId="{EEC87527-5595-49C1-B47D-944F7B97BA51}" dt="2020-09-05T11:36:35.815" v="2098"/>
          <ac:inkMkLst>
            <pc:docMk/>
            <pc:sldMk cId="3529108286" sldId="256"/>
            <ac:inkMk id="727" creationId="{07A8B99B-8FC3-47D2-92D2-5BE6464A92A2}"/>
          </ac:inkMkLst>
        </pc:inkChg>
        <pc:inkChg chg="add del mod">
          <ac:chgData name="骁睿 李" userId="47420079b4241540" providerId="LiveId" clId="{EEC87527-5595-49C1-B47D-944F7B97BA51}" dt="2020-09-05T11:36:35.815" v="2092"/>
          <ac:inkMkLst>
            <pc:docMk/>
            <pc:sldMk cId="3529108286" sldId="256"/>
            <ac:inkMk id="729" creationId="{A089ED65-9D53-47BE-AF73-B0911B8F9C4A}"/>
          </ac:inkMkLst>
        </pc:inkChg>
        <pc:inkChg chg="add del mod">
          <ac:chgData name="骁睿 李" userId="47420079b4241540" providerId="LiveId" clId="{EEC87527-5595-49C1-B47D-944F7B97BA51}" dt="2020-09-05T11:36:35.815" v="2091"/>
          <ac:inkMkLst>
            <pc:docMk/>
            <pc:sldMk cId="3529108286" sldId="256"/>
            <ac:inkMk id="730" creationId="{42088064-1747-492B-9CA5-B26F6802CBEB}"/>
          </ac:inkMkLst>
        </pc:inkChg>
        <pc:inkChg chg="add del mod">
          <ac:chgData name="骁睿 李" userId="47420079b4241540" providerId="LiveId" clId="{EEC87527-5595-49C1-B47D-944F7B97BA51}" dt="2020-09-05T11:36:35.815" v="2093"/>
          <ac:inkMkLst>
            <pc:docMk/>
            <pc:sldMk cId="3529108286" sldId="256"/>
            <ac:inkMk id="731" creationId="{6322F805-2CF5-4C92-875C-3C071C1E802F}"/>
          </ac:inkMkLst>
        </pc:inkChg>
        <pc:inkChg chg="add del mod">
          <ac:chgData name="骁睿 李" userId="47420079b4241540" providerId="LiveId" clId="{EEC87527-5595-49C1-B47D-944F7B97BA51}" dt="2020-09-05T11:36:35.815" v="2096"/>
          <ac:inkMkLst>
            <pc:docMk/>
            <pc:sldMk cId="3529108286" sldId="256"/>
            <ac:inkMk id="733" creationId="{86B249F0-60D9-4887-8EF0-2CB355D75058}"/>
          </ac:inkMkLst>
        </pc:inkChg>
        <pc:inkChg chg="add del mod">
          <ac:chgData name="骁睿 李" userId="47420079b4241540" providerId="LiveId" clId="{EEC87527-5595-49C1-B47D-944F7B97BA51}" dt="2020-09-05T11:36:35.815" v="2094"/>
          <ac:inkMkLst>
            <pc:docMk/>
            <pc:sldMk cId="3529108286" sldId="256"/>
            <ac:inkMk id="734" creationId="{FA704FA4-C7F2-4B3C-A7E0-E65FEF6AD391}"/>
          </ac:inkMkLst>
        </pc:inkChg>
      </pc:sldChg>
      <pc:sldChg chg="addSp delSp modSp modTransition">
        <pc:chgData name="骁睿 李" userId="47420079b4241540" providerId="LiveId" clId="{EEC87527-5595-49C1-B47D-944F7B97BA51}" dt="2020-09-05T09:30:09.907" v="181"/>
        <pc:sldMkLst>
          <pc:docMk/>
          <pc:sldMk cId="2363251578" sldId="257"/>
        </pc:sldMkLst>
        <pc:spChg chg="mod topLvl">
          <ac:chgData name="骁睿 李" userId="47420079b4241540" providerId="LiveId" clId="{EEC87527-5595-49C1-B47D-944F7B97BA51}" dt="2020-09-05T09:28:44.281" v="175" actId="165"/>
          <ac:spMkLst>
            <pc:docMk/>
            <pc:sldMk cId="2363251578" sldId="257"/>
            <ac:spMk id="17" creationId="{CB596B87-F22A-4898-8266-90A45960FE04}"/>
          </ac:spMkLst>
        </pc:spChg>
        <pc:spChg chg="mod topLvl">
          <ac:chgData name="骁睿 李" userId="47420079b4241540" providerId="LiveId" clId="{EEC87527-5595-49C1-B47D-944F7B97BA51}" dt="2020-09-05T09:28:44.281" v="175" actId="165"/>
          <ac:spMkLst>
            <pc:docMk/>
            <pc:sldMk cId="2363251578" sldId="257"/>
            <ac:spMk id="19" creationId="{4435FC3B-127A-4ABF-8680-CA26DB95EFD6}"/>
          </ac:spMkLst>
        </pc:spChg>
        <pc:spChg chg="mod topLvl">
          <ac:chgData name="骁睿 李" userId="47420079b4241540" providerId="LiveId" clId="{EEC87527-5595-49C1-B47D-944F7B97BA51}" dt="2020-09-05T09:28:44.281" v="175" actId="165"/>
          <ac:spMkLst>
            <pc:docMk/>
            <pc:sldMk cId="2363251578" sldId="257"/>
            <ac:spMk id="21" creationId="{361E2E1F-3829-40F3-96C4-5DD4540D3939}"/>
          </ac:spMkLst>
        </pc:spChg>
        <pc:spChg chg="mod topLvl">
          <ac:chgData name="骁睿 李" userId="47420079b4241540" providerId="LiveId" clId="{EEC87527-5595-49C1-B47D-944F7B97BA51}" dt="2020-09-05T09:28:44.281" v="175" actId="165"/>
          <ac:spMkLst>
            <pc:docMk/>
            <pc:sldMk cId="2363251578" sldId="257"/>
            <ac:spMk id="23" creationId="{9E421744-0F77-4343-9D4E-5F9E99A0EEFC}"/>
          </ac:spMkLst>
        </pc:spChg>
        <pc:spChg chg="mod topLvl">
          <ac:chgData name="骁睿 李" userId="47420079b4241540" providerId="LiveId" clId="{EEC87527-5595-49C1-B47D-944F7B97BA51}" dt="2020-09-05T09:28:44.281" v="175" actId="165"/>
          <ac:spMkLst>
            <pc:docMk/>
            <pc:sldMk cId="2363251578" sldId="257"/>
            <ac:spMk id="24" creationId="{4AA10B57-BA78-41DD-8155-6D4B84E67BC3}"/>
          </ac:spMkLst>
        </pc:spChg>
        <pc:spChg chg="mod topLvl">
          <ac:chgData name="骁睿 李" userId="47420079b4241540" providerId="LiveId" clId="{EEC87527-5595-49C1-B47D-944F7B97BA51}" dt="2020-09-05T09:28:44.281" v="175" actId="165"/>
          <ac:spMkLst>
            <pc:docMk/>
            <pc:sldMk cId="2363251578" sldId="257"/>
            <ac:spMk id="26" creationId="{09109AE0-4FE1-4780-88F9-3B094269D61A}"/>
          </ac:spMkLst>
        </pc:spChg>
        <pc:spChg chg="mod topLvl">
          <ac:chgData name="骁睿 李" userId="47420079b4241540" providerId="LiveId" clId="{EEC87527-5595-49C1-B47D-944F7B97BA51}" dt="2020-09-05T09:28:44.281" v="175" actId="165"/>
          <ac:spMkLst>
            <pc:docMk/>
            <pc:sldMk cId="2363251578" sldId="257"/>
            <ac:spMk id="28" creationId="{E27A76B4-0CD4-4471-AE72-5C9B32DC1AF4}"/>
          </ac:spMkLst>
        </pc:spChg>
        <pc:spChg chg="mod topLvl">
          <ac:chgData name="骁睿 李" userId="47420079b4241540" providerId="LiveId" clId="{EEC87527-5595-49C1-B47D-944F7B97BA51}" dt="2020-09-05T09:28:44.281" v="175" actId="165"/>
          <ac:spMkLst>
            <pc:docMk/>
            <pc:sldMk cId="2363251578" sldId="257"/>
            <ac:spMk id="30" creationId="{3395ADA1-FA17-4B9D-9139-4976A1FAC4F0}"/>
          </ac:spMkLst>
        </pc:spChg>
        <pc:grpChg chg="add del mod">
          <ac:chgData name="骁睿 李" userId="47420079b4241540" providerId="LiveId" clId="{EEC87527-5595-49C1-B47D-944F7B97BA51}" dt="2020-09-05T09:28:44.281" v="175" actId="165"/>
          <ac:grpSpMkLst>
            <pc:docMk/>
            <pc:sldMk cId="2363251578" sldId="257"/>
            <ac:grpSpMk id="2" creationId="{F1931DDA-6FEC-4592-8E2B-F3EF5D6C319A}"/>
          </ac:grpSpMkLst>
        </pc:grpChg>
        <pc:grpChg chg="add del mod">
          <ac:chgData name="骁睿 李" userId="47420079b4241540" providerId="LiveId" clId="{EEC87527-5595-49C1-B47D-944F7B97BA51}" dt="2020-09-05T09:28:44.281" v="175" actId="165"/>
          <ac:grpSpMkLst>
            <pc:docMk/>
            <pc:sldMk cId="2363251578" sldId="257"/>
            <ac:grpSpMk id="3" creationId="{B4A81CD2-5FE3-4C05-B4DB-F6A70DAB32B4}"/>
          </ac:grpSpMkLst>
        </pc:grpChg>
        <pc:grpChg chg="add del mod">
          <ac:chgData name="骁睿 李" userId="47420079b4241540" providerId="LiveId" clId="{EEC87527-5595-49C1-B47D-944F7B97BA51}" dt="2020-09-05T09:28:44.281" v="175" actId="165"/>
          <ac:grpSpMkLst>
            <pc:docMk/>
            <pc:sldMk cId="2363251578" sldId="257"/>
            <ac:grpSpMk id="4" creationId="{3017A4C8-9325-4C3A-BA85-C782B8BB4F1F}"/>
          </ac:grpSpMkLst>
        </pc:grpChg>
        <pc:grpChg chg="add del mod">
          <ac:chgData name="骁睿 李" userId="47420079b4241540" providerId="LiveId" clId="{EEC87527-5595-49C1-B47D-944F7B97BA51}" dt="2020-09-05T09:28:44.281" v="175" actId="165"/>
          <ac:grpSpMkLst>
            <pc:docMk/>
            <pc:sldMk cId="2363251578" sldId="257"/>
            <ac:grpSpMk id="5" creationId="{20C8E444-013B-432F-9776-32C5AC2BE5D0}"/>
          </ac:grpSpMkLst>
        </pc:grpChg>
        <pc:picChg chg="mod topLvl">
          <ac:chgData name="骁睿 李" userId="47420079b4241540" providerId="LiveId" clId="{EEC87527-5595-49C1-B47D-944F7B97BA51}" dt="2020-09-05T09:28:44.281" v="175" actId="165"/>
          <ac:picMkLst>
            <pc:docMk/>
            <pc:sldMk cId="2363251578" sldId="257"/>
            <ac:picMk id="35" creationId="{51AD358B-961D-4A32-B57D-9D316DEE9D49}"/>
          </ac:picMkLst>
        </pc:picChg>
        <pc:picChg chg="mod topLvl">
          <ac:chgData name="骁睿 李" userId="47420079b4241540" providerId="LiveId" clId="{EEC87527-5595-49C1-B47D-944F7B97BA51}" dt="2020-09-05T09:28:44.281" v="175" actId="165"/>
          <ac:picMkLst>
            <pc:docMk/>
            <pc:sldMk cId="2363251578" sldId="257"/>
            <ac:picMk id="37" creationId="{F8545CCE-17AD-4AC9-85C1-26E34DD868B0}"/>
          </ac:picMkLst>
        </pc:picChg>
        <pc:picChg chg="mod topLvl">
          <ac:chgData name="骁睿 李" userId="47420079b4241540" providerId="LiveId" clId="{EEC87527-5595-49C1-B47D-944F7B97BA51}" dt="2020-09-05T09:28:44.281" v="175" actId="165"/>
          <ac:picMkLst>
            <pc:docMk/>
            <pc:sldMk cId="2363251578" sldId="257"/>
            <ac:picMk id="47" creationId="{42B0E2C9-3C56-4331-A8B7-CDC87ECE8BA5}"/>
          </ac:picMkLst>
        </pc:picChg>
        <pc:picChg chg="mod topLvl">
          <ac:chgData name="骁睿 李" userId="47420079b4241540" providerId="LiveId" clId="{EEC87527-5595-49C1-B47D-944F7B97BA51}" dt="2020-09-05T09:28:44.281" v="175" actId="165"/>
          <ac:picMkLst>
            <pc:docMk/>
            <pc:sldMk cId="2363251578" sldId="257"/>
            <ac:picMk id="49" creationId="{277D75FF-186A-4651-BE44-F9E5C13B15E2}"/>
          </ac:picMkLst>
        </pc:picChg>
      </pc:sldChg>
      <pc:sldChg chg="del">
        <pc:chgData name="骁睿 李" userId="47420079b4241540" providerId="LiveId" clId="{EEC87527-5595-49C1-B47D-944F7B97BA51}" dt="2020-09-05T09:26:13.648" v="159" actId="47"/>
        <pc:sldMkLst>
          <pc:docMk/>
          <pc:sldMk cId="1194194554" sldId="258"/>
        </pc:sldMkLst>
      </pc:sldChg>
      <pc:sldChg chg="modTransition">
        <pc:chgData name="骁睿 李" userId="47420079b4241540" providerId="LiveId" clId="{EEC87527-5595-49C1-B47D-944F7B97BA51}" dt="2020-09-05T09:30:09.907" v="181"/>
        <pc:sldMkLst>
          <pc:docMk/>
          <pc:sldMk cId="770601354" sldId="259"/>
        </pc:sldMkLst>
      </pc:sldChg>
      <pc:sldChg chg="modTransition">
        <pc:chgData name="骁睿 李" userId="47420079b4241540" providerId="LiveId" clId="{EEC87527-5595-49C1-B47D-944F7B97BA51}" dt="2020-09-05T09:30:09.907" v="181"/>
        <pc:sldMkLst>
          <pc:docMk/>
          <pc:sldMk cId="4060692430" sldId="260"/>
        </pc:sldMkLst>
      </pc:sldChg>
      <pc:sldChg chg="modTransition">
        <pc:chgData name="骁睿 李" userId="47420079b4241540" providerId="LiveId" clId="{EEC87527-5595-49C1-B47D-944F7B97BA51}" dt="2020-09-05T09:30:09.907" v="181"/>
        <pc:sldMkLst>
          <pc:docMk/>
          <pc:sldMk cId="2768350548" sldId="261"/>
        </pc:sldMkLst>
      </pc:sldChg>
      <pc:sldChg chg="modTransition">
        <pc:chgData name="骁睿 李" userId="47420079b4241540" providerId="LiveId" clId="{EEC87527-5595-49C1-B47D-944F7B97BA51}" dt="2020-09-05T09:30:09.907" v="181"/>
        <pc:sldMkLst>
          <pc:docMk/>
          <pc:sldMk cId="3556250484" sldId="262"/>
        </pc:sldMkLst>
      </pc:sldChg>
      <pc:sldChg chg="del">
        <pc:chgData name="骁睿 李" userId="47420079b4241540" providerId="LiveId" clId="{EEC87527-5595-49C1-B47D-944F7B97BA51}" dt="2020-09-05T09:26:57.700" v="166" actId="47"/>
        <pc:sldMkLst>
          <pc:docMk/>
          <pc:sldMk cId="769277218" sldId="263"/>
        </pc:sldMkLst>
      </pc:sldChg>
      <pc:sldChg chg="del">
        <pc:chgData name="骁睿 李" userId="47420079b4241540" providerId="LiveId" clId="{EEC87527-5595-49C1-B47D-944F7B97BA51}" dt="2020-09-05T09:26:50.633" v="164" actId="47"/>
        <pc:sldMkLst>
          <pc:docMk/>
          <pc:sldMk cId="1150579470" sldId="264"/>
        </pc:sldMkLst>
      </pc:sldChg>
      <pc:sldChg chg="modTransition">
        <pc:chgData name="骁睿 李" userId="47420079b4241540" providerId="LiveId" clId="{EEC87527-5595-49C1-B47D-944F7B97BA51}" dt="2020-09-05T09:30:09.907" v="181"/>
        <pc:sldMkLst>
          <pc:docMk/>
          <pc:sldMk cId="1182504721" sldId="265"/>
        </pc:sldMkLst>
      </pc:sldChg>
      <pc:sldChg chg="addSp delSp modSp new mod modTransition setBg">
        <pc:chgData name="骁睿 李" userId="47420079b4241540" providerId="LiveId" clId="{EEC87527-5595-49C1-B47D-944F7B97BA51}" dt="2020-09-05T11:11:39.464" v="744"/>
        <pc:sldMkLst>
          <pc:docMk/>
          <pc:sldMk cId="4293629048" sldId="266"/>
        </pc:sldMkLst>
        <pc:spChg chg="del">
          <ac:chgData name="骁睿 李" userId="47420079b4241540" providerId="LiveId" clId="{EEC87527-5595-49C1-B47D-944F7B97BA51}" dt="2020-09-05T09:19:49.673" v="1" actId="478"/>
          <ac:spMkLst>
            <pc:docMk/>
            <pc:sldMk cId="4293629048" sldId="266"/>
            <ac:spMk id="2" creationId="{E0D33756-D6D7-49EC-9167-A15DFD3C8FAF}"/>
          </ac:spMkLst>
        </pc:spChg>
        <pc:spChg chg="del">
          <ac:chgData name="骁睿 李" userId="47420079b4241540" providerId="LiveId" clId="{EEC87527-5595-49C1-B47D-944F7B97BA51}" dt="2020-09-05T09:19:49.673" v="1" actId="478"/>
          <ac:spMkLst>
            <pc:docMk/>
            <pc:sldMk cId="4293629048" sldId="266"/>
            <ac:spMk id="3" creationId="{3DA4D886-13CF-47C5-8942-1EEA4B33F63E}"/>
          </ac:spMkLst>
        </pc:spChg>
        <pc:spChg chg="add mod">
          <ac:chgData name="骁睿 李" userId="47420079b4241540" providerId="LiveId" clId="{EEC87527-5595-49C1-B47D-944F7B97BA51}" dt="2020-09-05T09:37:00.447" v="238" actId="20577"/>
          <ac:spMkLst>
            <pc:docMk/>
            <pc:sldMk cId="4293629048" sldId="266"/>
            <ac:spMk id="5" creationId="{ADD61FC5-7A67-48C6-87D6-CE4EEF266321}"/>
          </ac:spMkLst>
        </pc:spChg>
        <pc:spChg chg="add del">
          <ac:chgData name="骁睿 李" userId="47420079b4241540" providerId="LiveId" clId="{EEC87527-5595-49C1-B47D-944F7B97BA51}" dt="2020-09-05T09:38:09.750" v="243" actId="478"/>
          <ac:spMkLst>
            <pc:docMk/>
            <pc:sldMk cId="4293629048" sldId="266"/>
            <ac:spMk id="9" creationId="{5344405F-CBBB-4F85-9A7E-7768D7B3BC41}"/>
          </ac:spMkLst>
        </pc:spChg>
        <pc:spChg chg="add mod topLvl">
          <ac:chgData name="骁睿 李" userId="47420079b4241540" providerId="LiveId" clId="{EEC87527-5595-49C1-B47D-944F7B97BA51}" dt="2020-09-05T09:38:20.064" v="244" actId="165"/>
          <ac:spMkLst>
            <pc:docMk/>
            <pc:sldMk cId="4293629048" sldId="266"/>
            <ac:spMk id="13" creationId="{0A1E31E6-3E96-4EF7-BFC4-1C291E22DE7F}"/>
          </ac:spMkLst>
        </pc:spChg>
        <pc:spChg chg="add del mod">
          <ac:chgData name="骁睿 李" userId="47420079b4241540" providerId="LiveId" clId="{EEC87527-5595-49C1-B47D-944F7B97BA51}" dt="2020-09-05T09:55:34.158" v="310" actId="478"/>
          <ac:spMkLst>
            <pc:docMk/>
            <pc:sldMk cId="4293629048" sldId="266"/>
            <ac:spMk id="17" creationId="{3C16B992-696C-4FAB-A538-905022CE791E}"/>
          </ac:spMkLst>
        </pc:spChg>
        <pc:spChg chg="add del">
          <ac:chgData name="骁睿 李" userId="47420079b4241540" providerId="LiveId" clId="{EEC87527-5595-49C1-B47D-944F7B97BA51}" dt="2020-09-05T10:00:21.597" v="312" actId="478"/>
          <ac:spMkLst>
            <pc:docMk/>
            <pc:sldMk cId="4293629048" sldId="266"/>
            <ac:spMk id="19" creationId="{C47D5D2B-9CE4-4168-AF50-D1F4D3576C2C}"/>
          </ac:spMkLst>
        </pc:spChg>
        <pc:spChg chg="add del">
          <ac:chgData name="骁睿 李" userId="47420079b4241540" providerId="LiveId" clId="{EEC87527-5595-49C1-B47D-944F7B97BA51}" dt="2020-09-05T10:01:14.452" v="314" actId="478"/>
          <ac:spMkLst>
            <pc:docMk/>
            <pc:sldMk cId="4293629048" sldId="266"/>
            <ac:spMk id="21" creationId="{381EB7FE-F1A9-46EF-9341-9B08C77CD6ED}"/>
          </ac:spMkLst>
        </pc:spChg>
        <pc:spChg chg="mod">
          <ac:chgData name="骁睿 李" userId="47420079b4241540" providerId="LiveId" clId="{EEC87527-5595-49C1-B47D-944F7B97BA51}" dt="2020-09-05T10:01:33.962" v="316" actId="27803"/>
          <ac:spMkLst>
            <pc:docMk/>
            <pc:sldMk cId="4293629048" sldId="266"/>
            <ac:spMk id="27" creationId="{254E6EDD-136D-458E-A84F-949D95B728E2}"/>
          </ac:spMkLst>
        </pc:spChg>
        <pc:spChg chg="mod">
          <ac:chgData name="骁睿 李" userId="47420079b4241540" providerId="LiveId" clId="{EEC87527-5595-49C1-B47D-944F7B97BA51}" dt="2020-09-05T10:01:33.962" v="316" actId="27803"/>
          <ac:spMkLst>
            <pc:docMk/>
            <pc:sldMk cId="4293629048" sldId="266"/>
            <ac:spMk id="29" creationId="{5EA6FC2F-56B3-4622-B8B1-BAD02154EB98}"/>
          </ac:spMkLst>
        </pc:spChg>
        <pc:spChg chg="mod">
          <ac:chgData name="骁睿 李" userId="47420079b4241540" providerId="LiveId" clId="{EEC87527-5595-49C1-B47D-944F7B97BA51}" dt="2020-09-05T10:01:33.962" v="316" actId="27803"/>
          <ac:spMkLst>
            <pc:docMk/>
            <pc:sldMk cId="4293629048" sldId="266"/>
            <ac:spMk id="30" creationId="{C3EC5E4A-B4BB-42C0-AA9C-B2F368E60FD3}"/>
          </ac:spMkLst>
        </pc:spChg>
        <pc:spChg chg="mod">
          <ac:chgData name="骁睿 李" userId="47420079b4241540" providerId="LiveId" clId="{EEC87527-5595-49C1-B47D-944F7B97BA51}" dt="2020-09-05T10:01:33.962" v="316" actId="27803"/>
          <ac:spMkLst>
            <pc:docMk/>
            <pc:sldMk cId="4293629048" sldId="266"/>
            <ac:spMk id="31" creationId="{B1CC6A53-7EEB-4158-9E27-428E04BD106B}"/>
          </ac:spMkLst>
        </pc:spChg>
        <pc:spChg chg="mod">
          <ac:chgData name="骁睿 李" userId="47420079b4241540" providerId="LiveId" clId="{EEC87527-5595-49C1-B47D-944F7B97BA51}" dt="2020-09-05T10:01:33.962" v="316" actId="27803"/>
          <ac:spMkLst>
            <pc:docMk/>
            <pc:sldMk cId="4293629048" sldId="266"/>
            <ac:spMk id="32" creationId="{CB7D11DC-19DF-44D5-92F6-939A28A41FF3}"/>
          </ac:spMkLst>
        </pc:spChg>
        <pc:spChg chg="mod">
          <ac:chgData name="骁睿 李" userId="47420079b4241540" providerId="LiveId" clId="{EEC87527-5595-49C1-B47D-944F7B97BA51}" dt="2020-09-05T10:01:33.962" v="316" actId="27803"/>
          <ac:spMkLst>
            <pc:docMk/>
            <pc:sldMk cId="4293629048" sldId="266"/>
            <ac:spMk id="33" creationId="{66CD26E1-9371-4A2A-A461-BFB862716651}"/>
          </ac:spMkLst>
        </pc:spChg>
        <pc:spChg chg="mod">
          <ac:chgData name="骁睿 李" userId="47420079b4241540" providerId="LiveId" clId="{EEC87527-5595-49C1-B47D-944F7B97BA51}" dt="2020-09-05T10:01:33.962" v="316" actId="27803"/>
          <ac:spMkLst>
            <pc:docMk/>
            <pc:sldMk cId="4293629048" sldId="266"/>
            <ac:spMk id="34" creationId="{D2E90B79-6094-410D-ABF9-41749B7786A1}"/>
          </ac:spMkLst>
        </pc:spChg>
        <pc:spChg chg="mod">
          <ac:chgData name="骁睿 李" userId="47420079b4241540" providerId="LiveId" clId="{EEC87527-5595-49C1-B47D-944F7B97BA51}" dt="2020-09-05T10:01:33.962" v="316" actId="27803"/>
          <ac:spMkLst>
            <pc:docMk/>
            <pc:sldMk cId="4293629048" sldId="266"/>
            <ac:spMk id="35" creationId="{6B02026B-3065-41E7-BA89-E98112ABA7EF}"/>
          </ac:spMkLst>
        </pc:spChg>
        <pc:spChg chg="mod">
          <ac:chgData name="骁睿 李" userId="47420079b4241540" providerId="LiveId" clId="{EEC87527-5595-49C1-B47D-944F7B97BA51}" dt="2020-09-05T10:01:33.962" v="316" actId="27803"/>
          <ac:spMkLst>
            <pc:docMk/>
            <pc:sldMk cId="4293629048" sldId="266"/>
            <ac:spMk id="36" creationId="{28C389FB-EBC3-4487-828E-EBEF54CD4501}"/>
          </ac:spMkLst>
        </pc:spChg>
        <pc:spChg chg="mod">
          <ac:chgData name="骁睿 李" userId="47420079b4241540" providerId="LiveId" clId="{EEC87527-5595-49C1-B47D-944F7B97BA51}" dt="2020-09-05T10:01:33.962" v="316" actId="27803"/>
          <ac:spMkLst>
            <pc:docMk/>
            <pc:sldMk cId="4293629048" sldId="266"/>
            <ac:spMk id="38" creationId="{B29F5B32-5558-4A1D-A34D-5830AE6F779D}"/>
          </ac:spMkLst>
        </pc:spChg>
        <pc:spChg chg="mod">
          <ac:chgData name="骁睿 李" userId="47420079b4241540" providerId="LiveId" clId="{EEC87527-5595-49C1-B47D-944F7B97BA51}" dt="2020-09-05T10:01:33.962" v="316" actId="27803"/>
          <ac:spMkLst>
            <pc:docMk/>
            <pc:sldMk cId="4293629048" sldId="266"/>
            <ac:spMk id="39" creationId="{E38B8D5C-DCE5-4598-A902-D2B484F98E30}"/>
          </ac:spMkLst>
        </pc:spChg>
        <pc:spChg chg="mod">
          <ac:chgData name="骁睿 李" userId="47420079b4241540" providerId="LiveId" clId="{EEC87527-5595-49C1-B47D-944F7B97BA51}" dt="2020-09-05T10:01:33.962" v="316" actId="27803"/>
          <ac:spMkLst>
            <pc:docMk/>
            <pc:sldMk cId="4293629048" sldId="266"/>
            <ac:spMk id="40" creationId="{78567F7B-20E7-4B6E-AC60-0C5FD08E6D98}"/>
          </ac:spMkLst>
        </pc:spChg>
        <pc:spChg chg="mod">
          <ac:chgData name="骁睿 李" userId="47420079b4241540" providerId="LiveId" clId="{EEC87527-5595-49C1-B47D-944F7B97BA51}" dt="2020-09-05T10:01:33.962" v="316" actId="27803"/>
          <ac:spMkLst>
            <pc:docMk/>
            <pc:sldMk cId="4293629048" sldId="266"/>
            <ac:spMk id="41" creationId="{423FFE1F-8630-4127-B1EF-3CBF4BB43220}"/>
          </ac:spMkLst>
        </pc:spChg>
        <pc:spChg chg="mod">
          <ac:chgData name="骁睿 李" userId="47420079b4241540" providerId="LiveId" clId="{EEC87527-5595-49C1-B47D-944F7B97BA51}" dt="2020-09-05T10:01:46.930" v="318" actId="27803"/>
          <ac:spMkLst>
            <pc:docMk/>
            <pc:sldMk cId="4293629048" sldId="266"/>
            <ac:spMk id="43" creationId="{327DD437-16C3-469E-AB8C-87546C718046}"/>
          </ac:spMkLst>
        </pc:spChg>
        <pc:spChg chg="mod">
          <ac:chgData name="骁睿 李" userId="47420079b4241540" providerId="LiveId" clId="{EEC87527-5595-49C1-B47D-944F7B97BA51}" dt="2020-09-05T10:01:46.930" v="318" actId="27803"/>
          <ac:spMkLst>
            <pc:docMk/>
            <pc:sldMk cId="4293629048" sldId="266"/>
            <ac:spMk id="45" creationId="{D8883BEE-55D1-4183-9D3B-2031A6D88201}"/>
          </ac:spMkLst>
        </pc:spChg>
        <pc:spChg chg="mod">
          <ac:chgData name="骁睿 李" userId="47420079b4241540" providerId="LiveId" clId="{EEC87527-5595-49C1-B47D-944F7B97BA51}" dt="2020-09-05T10:01:46.930" v="318" actId="27803"/>
          <ac:spMkLst>
            <pc:docMk/>
            <pc:sldMk cId="4293629048" sldId="266"/>
            <ac:spMk id="46" creationId="{8CA6F9BC-30AA-4287-B24E-FF47C77282AC}"/>
          </ac:spMkLst>
        </pc:spChg>
        <pc:spChg chg="mod">
          <ac:chgData name="骁睿 李" userId="47420079b4241540" providerId="LiveId" clId="{EEC87527-5595-49C1-B47D-944F7B97BA51}" dt="2020-09-05T10:01:46.930" v="318" actId="27803"/>
          <ac:spMkLst>
            <pc:docMk/>
            <pc:sldMk cId="4293629048" sldId="266"/>
            <ac:spMk id="47" creationId="{6F7EA29F-0F8D-40D8-8032-3D5A4063E951}"/>
          </ac:spMkLst>
        </pc:spChg>
        <pc:spChg chg="mod">
          <ac:chgData name="骁睿 李" userId="47420079b4241540" providerId="LiveId" clId="{EEC87527-5595-49C1-B47D-944F7B97BA51}" dt="2020-09-05T10:01:46.930" v="318" actId="27803"/>
          <ac:spMkLst>
            <pc:docMk/>
            <pc:sldMk cId="4293629048" sldId="266"/>
            <ac:spMk id="48" creationId="{83071FAE-86E3-4926-93C9-6B7EEC7C7F40}"/>
          </ac:spMkLst>
        </pc:spChg>
        <pc:spChg chg="mod">
          <ac:chgData name="骁睿 李" userId="47420079b4241540" providerId="LiveId" clId="{EEC87527-5595-49C1-B47D-944F7B97BA51}" dt="2020-09-05T10:01:46.930" v="318" actId="27803"/>
          <ac:spMkLst>
            <pc:docMk/>
            <pc:sldMk cId="4293629048" sldId="266"/>
            <ac:spMk id="49" creationId="{DC122EC4-433A-448E-9E12-FFE02D9DF348}"/>
          </ac:spMkLst>
        </pc:spChg>
        <pc:spChg chg="mod">
          <ac:chgData name="骁睿 李" userId="47420079b4241540" providerId="LiveId" clId="{EEC87527-5595-49C1-B47D-944F7B97BA51}" dt="2020-09-05T10:01:46.930" v="318" actId="27803"/>
          <ac:spMkLst>
            <pc:docMk/>
            <pc:sldMk cId="4293629048" sldId="266"/>
            <ac:spMk id="50" creationId="{E9633EAC-C345-4F24-A2B6-86C3B2110FF5}"/>
          </ac:spMkLst>
        </pc:spChg>
        <pc:spChg chg="mod">
          <ac:chgData name="骁睿 李" userId="47420079b4241540" providerId="LiveId" clId="{EEC87527-5595-49C1-B47D-944F7B97BA51}" dt="2020-09-05T10:01:46.930" v="318" actId="27803"/>
          <ac:spMkLst>
            <pc:docMk/>
            <pc:sldMk cId="4293629048" sldId="266"/>
            <ac:spMk id="51" creationId="{F58B7F24-AB16-4BCE-8643-3A6F827A411D}"/>
          </ac:spMkLst>
        </pc:spChg>
        <pc:spChg chg="mod">
          <ac:chgData name="骁睿 李" userId="47420079b4241540" providerId="LiveId" clId="{EEC87527-5595-49C1-B47D-944F7B97BA51}" dt="2020-09-05T10:01:46.930" v="318" actId="27803"/>
          <ac:spMkLst>
            <pc:docMk/>
            <pc:sldMk cId="4293629048" sldId="266"/>
            <ac:spMk id="52" creationId="{39A536CF-F291-4443-B510-7EC25228457E}"/>
          </ac:spMkLst>
        </pc:spChg>
        <pc:spChg chg="mod">
          <ac:chgData name="骁睿 李" userId="47420079b4241540" providerId="LiveId" clId="{EEC87527-5595-49C1-B47D-944F7B97BA51}" dt="2020-09-05T10:01:46.930" v="318" actId="27803"/>
          <ac:spMkLst>
            <pc:docMk/>
            <pc:sldMk cId="4293629048" sldId="266"/>
            <ac:spMk id="54" creationId="{7B2B765F-A961-4D4F-A554-27460899C4E9}"/>
          </ac:spMkLst>
        </pc:spChg>
        <pc:spChg chg="mod">
          <ac:chgData name="骁睿 李" userId="47420079b4241540" providerId="LiveId" clId="{EEC87527-5595-49C1-B47D-944F7B97BA51}" dt="2020-09-05T10:01:46.930" v="318" actId="27803"/>
          <ac:spMkLst>
            <pc:docMk/>
            <pc:sldMk cId="4293629048" sldId="266"/>
            <ac:spMk id="55" creationId="{8A2C334F-D099-4186-AC79-4360042DF402}"/>
          </ac:spMkLst>
        </pc:spChg>
        <pc:spChg chg="mod">
          <ac:chgData name="骁睿 李" userId="47420079b4241540" providerId="LiveId" clId="{EEC87527-5595-49C1-B47D-944F7B97BA51}" dt="2020-09-05T10:01:46.930" v="318" actId="27803"/>
          <ac:spMkLst>
            <pc:docMk/>
            <pc:sldMk cId="4293629048" sldId="266"/>
            <ac:spMk id="56" creationId="{B26375C1-4A3F-45E6-A4A7-AD7C4D43D6A1}"/>
          </ac:spMkLst>
        </pc:spChg>
        <pc:spChg chg="mod">
          <ac:chgData name="骁睿 李" userId="47420079b4241540" providerId="LiveId" clId="{EEC87527-5595-49C1-B47D-944F7B97BA51}" dt="2020-09-05T10:01:46.930" v="318" actId="27803"/>
          <ac:spMkLst>
            <pc:docMk/>
            <pc:sldMk cId="4293629048" sldId="266"/>
            <ac:spMk id="57" creationId="{DCFBECC8-7595-4FD8-9AF4-E4B06351EE7B}"/>
          </ac:spMkLst>
        </pc:spChg>
        <pc:spChg chg="add mod">
          <ac:chgData name="骁睿 李" userId="47420079b4241540" providerId="LiveId" clId="{EEC87527-5595-49C1-B47D-944F7B97BA51}" dt="2020-09-05T10:25:41.209" v="685" actId="1076"/>
          <ac:spMkLst>
            <pc:docMk/>
            <pc:sldMk cId="4293629048" sldId="266"/>
            <ac:spMk id="1024" creationId="{7AA22993-7F8A-4AB2-92A4-85400B21DADB}"/>
          </ac:spMkLst>
        </pc:spChg>
        <pc:spChg chg="add del mod ord">
          <ac:chgData name="骁睿 李" userId="47420079b4241540" providerId="LiveId" clId="{EEC87527-5595-49C1-B47D-944F7B97BA51}" dt="2020-09-05T10:21:50.316" v="628" actId="478"/>
          <ac:spMkLst>
            <pc:docMk/>
            <pc:sldMk cId="4293629048" sldId="266"/>
            <ac:spMk id="1030" creationId="{5AFF19CD-F878-4BDC-BDAC-622E1A04A5A5}"/>
          </ac:spMkLst>
        </pc:spChg>
        <pc:spChg chg="add del mod">
          <ac:chgData name="骁睿 李" userId="47420079b4241540" providerId="LiveId" clId="{EEC87527-5595-49C1-B47D-944F7B97BA51}" dt="2020-09-05T10:27:20.226" v="695" actId="20577"/>
          <ac:spMkLst>
            <pc:docMk/>
            <pc:sldMk cId="4293629048" sldId="266"/>
            <ac:spMk id="1032" creationId="{7744C2F5-1D45-4E1D-A635-ADF2075EA527}"/>
          </ac:spMkLst>
        </pc:spChg>
        <pc:grpChg chg="add del mod">
          <ac:chgData name="骁睿 李" userId="47420079b4241540" providerId="LiveId" clId="{EEC87527-5595-49C1-B47D-944F7B97BA51}" dt="2020-09-05T09:38:20.064" v="244" actId="165"/>
          <ac:grpSpMkLst>
            <pc:docMk/>
            <pc:sldMk cId="4293629048" sldId="266"/>
            <ac:grpSpMk id="16" creationId="{8A9D3F19-C313-443B-9E71-872DE880BF6C}"/>
          </ac:grpSpMkLst>
        </pc:grpChg>
        <pc:grpChg chg="del mod">
          <ac:chgData name="骁睿 李" userId="47420079b4241540" providerId="LiveId" clId="{EEC87527-5595-49C1-B47D-944F7B97BA51}" dt="2020-09-05T11:10:26.588" v="719"/>
          <ac:grpSpMkLst>
            <pc:docMk/>
            <pc:sldMk cId="4293629048" sldId="266"/>
            <ac:grpSpMk id="17" creationId="{17CB1982-748A-4348-9DF1-BB74993BF8AE}"/>
          </ac:grpSpMkLst>
        </pc:grpChg>
        <pc:grpChg chg="del mod">
          <ac:chgData name="骁睿 李" userId="47420079b4241540" providerId="LiveId" clId="{EEC87527-5595-49C1-B47D-944F7B97BA51}" dt="2020-09-05T11:10:32.577" v="729"/>
          <ac:grpSpMkLst>
            <pc:docMk/>
            <pc:sldMk cId="4293629048" sldId="266"/>
            <ac:grpSpMk id="23" creationId="{1BEE3281-6C76-4AAF-BBFF-3873BC72E5FC}"/>
          </ac:grpSpMkLst>
        </pc:grpChg>
        <pc:grpChg chg="del mod">
          <ac:chgData name="骁睿 李" userId="47420079b4241540" providerId="LiveId" clId="{EEC87527-5595-49C1-B47D-944F7B97BA51}" dt="2020-09-05T11:11:33.349" v="734"/>
          <ac:grpSpMkLst>
            <pc:docMk/>
            <pc:sldMk cId="4293629048" sldId="266"/>
            <ac:grpSpMk id="26" creationId="{688195F5-AEE9-4A4D-AEB2-D2FD7F3AB533}"/>
          </ac:grpSpMkLst>
        </pc:grpChg>
        <pc:grpChg chg="mod">
          <ac:chgData name="骁睿 李" userId="47420079b4241540" providerId="LiveId" clId="{EEC87527-5595-49C1-B47D-944F7B97BA51}" dt="2020-09-05T10:01:33.962" v="316" actId="27803"/>
          <ac:grpSpMkLst>
            <pc:docMk/>
            <pc:sldMk cId="4293629048" sldId="266"/>
            <ac:grpSpMk id="26" creationId="{C3ED7F9C-A2D9-4142-99E2-A0F18BC36BFD}"/>
          </ac:grpSpMkLst>
        </pc:grpChg>
        <pc:grpChg chg="mod">
          <ac:chgData name="骁睿 李" userId="47420079b4241540" providerId="LiveId" clId="{EEC87527-5595-49C1-B47D-944F7B97BA51}" dt="2020-09-05T10:01:33.962" v="316" actId="27803"/>
          <ac:grpSpMkLst>
            <pc:docMk/>
            <pc:sldMk cId="4293629048" sldId="266"/>
            <ac:grpSpMk id="28" creationId="{C3ED7F9C-A2D9-4142-99E2-A0F18BC36BFD}"/>
          </ac:grpSpMkLst>
        </pc:grpChg>
        <pc:grpChg chg="del mod">
          <ac:chgData name="骁睿 李" userId="47420079b4241540" providerId="LiveId" clId="{EEC87527-5595-49C1-B47D-944F7B97BA51}" dt="2020-09-05T11:11:39.462" v="741"/>
          <ac:grpSpMkLst>
            <pc:docMk/>
            <pc:sldMk cId="4293629048" sldId="266"/>
            <ac:grpSpMk id="31" creationId="{77437BA9-8DD9-4275-8B41-97C391A2D279}"/>
          </ac:grpSpMkLst>
        </pc:grpChg>
        <pc:grpChg chg="del mod">
          <ac:chgData name="骁睿 李" userId="47420079b4241540" providerId="LiveId" clId="{EEC87527-5595-49C1-B47D-944F7B97BA51}" dt="2020-09-05T11:11:39.464" v="743"/>
          <ac:grpSpMkLst>
            <pc:docMk/>
            <pc:sldMk cId="4293629048" sldId="266"/>
            <ac:grpSpMk id="32" creationId="{84DB9773-6DB5-4918-89DE-CDE33A48F96F}"/>
          </ac:grpSpMkLst>
        </pc:grpChg>
        <pc:grpChg chg="mod">
          <ac:chgData name="骁睿 李" userId="47420079b4241540" providerId="LiveId" clId="{EEC87527-5595-49C1-B47D-944F7B97BA51}" dt="2020-09-05T10:01:33.962" v="316" actId="27803"/>
          <ac:grpSpMkLst>
            <pc:docMk/>
            <pc:sldMk cId="4293629048" sldId="266"/>
            <ac:grpSpMk id="37" creationId="{C3ED7F9C-A2D9-4142-99E2-A0F18BC36BFD}"/>
          </ac:grpSpMkLst>
        </pc:grpChg>
        <pc:grpChg chg="mod">
          <ac:chgData name="骁睿 李" userId="47420079b4241540" providerId="LiveId" clId="{EEC87527-5595-49C1-B47D-944F7B97BA51}" dt="2020-09-05T10:01:46.930" v="318" actId="27803"/>
          <ac:grpSpMkLst>
            <pc:docMk/>
            <pc:sldMk cId="4293629048" sldId="266"/>
            <ac:grpSpMk id="42" creationId="{C3ED7F9C-A2D9-4142-99E2-A0F18BC36BFD}"/>
          </ac:grpSpMkLst>
        </pc:grpChg>
        <pc:grpChg chg="mod">
          <ac:chgData name="骁睿 李" userId="47420079b4241540" providerId="LiveId" clId="{EEC87527-5595-49C1-B47D-944F7B97BA51}" dt="2020-09-05T10:01:46.930" v="318" actId="27803"/>
          <ac:grpSpMkLst>
            <pc:docMk/>
            <pc:sldMk cId="4293629048" sldId="266"/>
            <ac:grpSpMk id="44" creationId="{C3ED7F9C-A2D9-4142-99E2-A0F18BC36BFD}"/>
          </ac:grpSpMkLst>
        </pc:grpChg>
        <pc:grpChg chg="mod">
          <ac:chgData name="骁睿 李" userId="47420079b4241540" providerId="LiveId" clId="{EEC87527-5595-49C1-B47D-944F7B97BA51}" dt="2020-09-05T10:01:46.930" v="318" actId="27803"/>
          <ac:grpSpMkLst>
            <pc:docMk/>
            <pc:sldMk cId="4293629048" sldId="266"/>
            <ac:grpSpMk id="53" creationId="{C3ED7F9C-A2D9-4142-99E2-A0F18BC36BFD}"/>
          </ac:grpSpMkLst>
        </pc:grpChg>
        <pc:picChg chg="add del">
          <ac:chgData name="骁睿 李" userId="47420079b4241540" providerId="LiveId" clId="{EEC87527-5595-49C1-B47D-944F7B97BA51}" dt="2020-09-05T09:36:29.194" v="218" actId="478"/>
          <ac:picMkLst>
            <pc:docMk/>
            <pc:sldMk cId="4293629048" sldId="266"/>
            <ac:picMk id="7" creationId="{065794AA-DB3C-44A7-8D93-4DA102511913}"/>
          </ac:picMkLst>
        </pc:picChg>
        <pc:picChg chg="add del">
          <ac:chgData name="骁睿 李" userId="47420079b4241540" providerId="LiveId" clId="{EEC87527-5595-49C1-B47D-944F7B97BA51}" dt="2020-09-05T09:36:39.564" v="221" actId="478"/>
          <ac:picMkLst>
            <pc:docMk/>
            <pc:sldMk cId="4293629048" sldId="266"/>
            <ac:picMk id="11" creationId="{92FEC56E-8427-4367-A6F9-BEA3DB7C6C1C}"/>
          </ac:picMkLst>
        </pc:picChg>
        <pc:picChg chg="add mod topLvl">
          <ac:chgData name="骁睿 李" userId="47420079b4241540" providerId="LiveId" clId="{EEC87527-5595-49C1-B47D-944F7B97BA51}" dt="2020-09-05T09:38:20.064" v="244" actId="165"/>
          <ac:picMkLst>
            <pc:docMk/>
            <pc:sldMk cId="4293629048" sldId="266"/>
            <ac:picMk id="15" creationId="{E9DEBC42-2289-4FF1-8FD3-330029AE2009}"/>
          </ac:picMkLst>
        </pc:picChg>
        <pc:picChg chg="add del">
          <ac:chgData name="骁睿 李" userId="47420079b4241540" providerId="LiveId" clId="{EEC87527-5595-49C1-B47D-944F7B97BA51}" dt="2020-09-05T10:01:14.452" v="314" actId="478"/>
          <ac:picMkLst>
            <pc:docMk/>
            <pc:sldMk cId="4293629048" sldId="266"/>
            <ac:picMk id="23" creationId="{4CF35900-963B-4163-BE4F-E1605BB32B85}"/>
          </ac:picMkLst>
        </pc:picChg>
        <pc:picChg chg="add del mod">
          <ac:chgData name="骁睿 李" userId="47420079b4241540" providerId="LiveId" clId="{EEC87527-5595-49C1-B47D-944F7B97BA51}" dt="2020-09-05T10:01:57.106" v="320" actId="478"/>
          <ac:picMkLst>
            <pc:docMk/>
            <pc:sldMk cId="4293629048" sldId="266"/>
            <ac:picMk id="25" creationId="{C3ED7F9C-A2D9-4142-99E2-A0F18BC36BFD}"/>
          </ac:picMkLst>
        </pc:picChg>
        <pc:picChg chg="add del mod">
          <ac:chgData name="骁睿 李" userId="47420079b4241540" providerId="LiveId" clId="{EEC87527-5595-49C1-B47D-944F7B97BA51}" dt="2020-09-05T10:05:57.114" v="329" actId="478"/>
          <ac:picMkLst>
            <pc:docMk/>
            <pc:sldMk cId="4293629048" sldId="266"/>
            <ac:picMk id="59" creationId="{C2496746-2C95-4A48-80E2-42FC9FBA6BE5}"/>
          </ac:picMkLst>
        </pc:picChg>
        <pc:picChg chg="add del mod">
          <ac:chgData name="骁睿 李" userId="47420079b4241540" providerId="LiveId" clId="{EEC87527-5595-49C1-B47D-944F7B97BA51}" dt="2020-09-05T10:08:18.672" v="331"/>
          <ac:picMkLst>
            <pc:docMk/>
            <pc:sldMk cId="4293629048" sldId="266"/>
            <ac:picMk id="61" creationId="{06CA5995-76B4-4E69-8C66-CE0E4CE28E75}"/>
          </ac:picMkLst>
        </pc:picChg>
        <pc:picChg chg="add mod">
          <ac:chgData name="骁睿 李" userId="47420079b4241540" providerId="LiveId" clId="{EEC87527-5595-49C1-B47D-944F7B97BA51}" dt="2020-09-05T10:16:24.627" v="475" actId="1035"/>
          <ac:picMkLst>
            <pc:docMk/>
            <pc:sldMk cId="4293629048" sldId="266"/>
            <ac:picMk id="63" creationId="{35DEA69D-45EE-4C4C-8FD9-5ECAADEC2286}"/>
          </ac:picMkLst>
        </pc:picChg>
        <pc:picChg chg="add del mod">
          <ac:chgData name="骁睿 李" userId="47420079b4241540" providerId="LiveId" clId="{EEC87527-5595-49C1-B47D-944F7B97BA51}" dt="2020-09-05T10:03:10.065" v="326" actId="478"/>
          <ac:picMkLst>
            <pc:docMk/>
            <pc:sldMk cId="4293629048" sldId="266"/>
            <ac:picMk id="1026" creationId="{A13FE4D6-D8CA-4C1A-A972-4D208102FD1C}"/>
          </ac:picMkLst>
        </pc:picChg>
        <pc:picChg chg="add mod">
          <ac:chgData name="骁睿 李" userId="47420079b4241540" providerId="LiveId" clId="{EEC87527-5595-49C1-B47D-944F7B97BA51}" dt="2020-09-05T10:23:52.603" v="634" actId="1076"/>
          <ac:picMkLst>
            <pc:docMk/>
            <pc:sldMk cId="4293629048" sldId="266"/>
            <ac:picMk id="1031" creationId="{E5B13B5A-482A-4A7A-8138-5E01C6841BD8}"/>
          </ac:picMkLst>
        </pc:picChg>
        <pc:inkChg chg="add del">
          <ac:chgData name="骁睿 李" userId="47420079b4241540" providerId="LiveId" clId="{EEC87527-5595-49C1-B47D-944F7B97BA51}" dt="2020-09-05T11:09:03.352" v="697"/>
          <ac:inkMkLst>
            <pc:docMk/>
            <pc:sldMk cId="4293629048" sldId="266"/>
            <ac:inkMk id="2" creationId="{23F08DD8-7E61-4EA5-A2A7-79EC9213CFD6}"/>
          </ac:inkMkLst>
        </pc:inkChg>
        <pc:inkChg chg="add">
          <ac:chgData name="骁睿 李" userId="47420079b4241540" providerId="LiveId" clId="{EEC87527-5595-49C1-B47D-944F7B97BA51}" dt="2020-09-05T11:09:04.077" v="698" actId="9405"/>
          <ac:inkMkLst>
            <pc:docMk/>
            <pc:sldMk cId="4293629048" sldId="266"/>
            <ac:inkMk id="3" creationId="{00C585D4-30E4-4918-B55F-4B43426A2ECB}"/>
          </ac:inkMkLst>
        </pc:inkChg>
        <pc:inkChg chg="add del">
          <ac:chgData name="骁睿 李" userId="47420079b4241540" providerId="LiveId" clId="{EEC87527-5595-49C1-B47D-944F7B97BA51}" dt="2020-09-05T11:09:22.898" v="700"/>
          <ac:inkMkLst>
            <pc:docMk/>
            <pc:sldMk cId="4293629048" sldId="266"/>
            <ac:inkMk id="4" creationId="{A245355A-8B33-4D88-94E5-8CAB953D41F8}"/>
          </ac:inkMkLst>
        </pc:inkChg>
        <pc:inkChg chg="add del">
          <ac:chgData name="骁睿 李" userId="47420079b4241540" providerId="LiveId" clId="{EEC87527-5595-49C1-B47D-944F7B97BA51}" dt="2020-09-05T11:09:36.044" v="702"/>
          <ac:inkMkLst>
            <pc:docMk/>
            <pc:sldMk cId="4293629048" sldId="266"/>
            <ac:inkMk id="6" creationId="{B1039F3D-1939-430B-BFA1-0E826DC1EF14}"/>
          </ac:inkMkLst>
        </pc:inkChg>
        <pc:inkChg chg="add del">
          <ac:chgData name="骁睿 李" userId="47420079b4241540" providerId="LiveId" clId="{EEC87527-5595-49C1-B47D-944F7B97BA51}" dt="2020-09-05T11:09:46.390" v="704"/>
          <ac:inkMkLst>
            <pc:docMk/>
            <pc:sldMk cId="4293629048" sldId="266"/>
            <ac:inkMk id="7" creationId="{E3312CEE-1369-4FBC-B7D9-A0E7F82B6B8F}"/>
          </ac:inkMkLst>
        </pc:inkChg>
        <pc:inkChg chg="add del">
          <ac:chgData name="骁睿 李" userId="47420079b4241540" providerId="LiveId" clId="{EEC87527-5595-49C1-B47D-944F7B97BA51}" dt="2020-09-05T11:09:58.912" v="706"/>
          <ac:inkMkLst>
            <pc:docMk/>
            <pc:sldMk cId="4293629048" sldId="266"/>
            <ac:inkMk id="8" creationId="{460574E2-1DA6-4E43-9A58-4C37A5EF89A4}"/>
          </ac:inkMkLst>
        </pc:inkChg>
        <pc:inkChg chg="add del">
          <ac:chgData name="骁睿 李" userId="47420079b4241540" providerId="LiveId" clId="{EEC87527-5595-49C1-B47D-944F7B97BA51}" dt="2020-09-05T11:10:32.575" v="724"/>
          <ac:inkMkLst>
            <pc:docMk/>
            <pc:sldMk cId="4293629048" sldId="266"/>
            <ac:inkMk id="9" creationId="{CE066B35-416F-4F6C-8393-78E7553C7965}"/>
          </ac:inkMkLst>
        </pc:inkChg>
        <pc:inkChg chg="add del mod">
          <ac:chgData name="骁睿 李" userId="47420079b4241540" providerId="LiveId" clId="{EEC87527-5595-49C1-B47D-944F7B97BA51}" dt="2020-09-05T11:10:32.573" v="723"/>
          <ac:inkMkLst>
            <pc:docMk/>
            <pc:sldMk cId="4293629048" sldId="266"/>
            <ac:inkMk id="10" creationId="{847BF0E6-058A-440E-BACC-010FF1F87C0B}"/>
          </ac:inkMkLst>
        </pc:inkChg>
        <pc:inkChg chg="add del mod">
          <ac:chgData name="骁睿 李" userId="47420079b4241540" providerId="LiveId" clId="{EEC87527-5595-49C1-B47D-944F7B97BA51}" dt="2020-09-05T11:10:32.576" v="727"/>
          <ac:inkMkLst>
            <pc:docMk/>
            <pc:sldMk cId="4293629048" sldId="266"/>
            <ac:inkMk id="11" creationId="{1BA08B81-5457-49AA-9680-203159BB20FD}"/>
          </ac:inkMkLst>
        </pc:inkChg>
        <pc:inkChg chg="add del mod">
          <ac:chgData name="骁睿 李" userId="47420079b4241540" providerId="LiveId" clId="{EEC87527-5595-49C1-B47D-944F7B97BA51}" dt="2020-09-05T11:10:32.576" v="725"/>
          <ac:inkMkLst>
            <pc:docMk/>
            <pc:sldMk cId="4293629048" sldId="266"/>
            <ac:inkMk id="12" creationId="{D62A6D14-822B-4A9E-B978-851D2E72FB10}"/>
          </ac:inkMkLst>
        </pc:inkChg>
        <pc:inkChg chg="add del mod">
          <ac:chgData name="骁睿 李" userId="47420079b4241540" providerId="LiveId" clId="{EEC87527-5595-49C1-B47D-944F7B97BA51}" dt="2020-09-05T11:10:32.576" v="726"/>
          <ac:inkMkLst>
            <pc:docMk/>
            <pc:sldMk cId="4293629048" sldId="266"/>
            <ac:inkMk id="14" creationId="{C7FADCC1-F73C-4B4A-B554-4A28A2B7D4D3}"/>
          </ac:inkMkLst>
        </pc:inkChg>
        <pc:inkChg chg="add del mod">
          <ac:chgData name="骁睿 李" userId="47420079b4241540" providerId="LiveId" clId="{EEC87527-5595-49C1-B47D-944F7B97BA51}" dt="2020-09-05T11:10:32.577" v="730"/>
          <ac:inkMkLst>
            <pc:docMk/>
            <pc:sldMk cId="4293629048" sldId="266"/>
            <ac:inkMk id="16" creationId="{A3FECCE2-6595-483A-82B9-322220DD6D73}"/>
          </ac:inkMkLst>
        </pc:inkChg>
        <pc:inkChg chg="add del mod">
          <ac:chgData name="骁睿 李" userId="47420079b4241540" providerId="LiveId" clId="{EEC87527-5595-49C1-B47D-944F7B97BA51}" dt="2020-09-05T11:10:32.577" v="728"/>
          <ac:inkMkLst>
            <pc:docMk/>
            <pc:sldMk cId="4293629048" sldId="266"/>
            <ac:inkMk id="18" creationId="{564F312A-2E15-46B5-BBD7-39373CD6FD6D}"/>
          </ac:inkMkLst>
        </pc:inkChg>
        <pc:inkChg chg="add del mod">
          <ac:chgData name="骁睿 李" userId="47420079b4241540" providerId="LiveId" clId="{EEC87527-5595-49C1-B47D-944F7B97BA51}" dt="2020-09-05T11:10:32.569" v="721"/>
          <ac:inkMkLst>
            <pc:docMk/>
            <pc:sldMk cId="4293629048" sldId="266"/>
            <ac:inkMk id="19" creationId="{2FDDDEDD-F695-4227-9834-60686C6801EB}"/>
          </ac:inkMkLst>
        </pc:inkChg>
        <pc:inkChg chg="add del mod">
          <ac:chgData name="骁睿 李" userId="47420079b4241540" providerId="LiveId" clId="{EEC87527-5595-49C1-B47D-944F7B97BA51}" dt="2020-09-05T11:10:32.571" v="722"/>
          <ac:inkMkLst>
            <pc:docMk/>
            <pc:sldMk cId="4293629048" sldId="266"/>
            <ac:inkMk id="20" creationId="{1AFC89E7-E5BF-4881-9C77-B2CF9414EA4B}"/>
          </ac:inkMkLst>
        </pc:inkChg>
        <pc:inkChg chg="add del mod">
          <ac:chgData name="骁睿 李" userId="47420079b4241540" providerId="LiveId" clId="{EEC87527-5595-49C1-B47D-944F7B97BA51}" dt="2020-09-05T11:10:32.577" v="729"/>
          <ac:inkMkLst>
            <pc:docMk/>
            <pc:sldMk cId="4293629048" sldId="266"/>
            <ac:inkMk id="21" creationId="{756EEEF8-7EC7-4675-8837-3B62889480A5}"/>
          </ac:inkMkLst>
        </pc:inkChg>
        <pc:inkChg chg="add del mod">
          <ac:chgData name="骁睿 李" userId="47420079b4241540" providerId="LiveId" clId="{EEC87527-5595-49C1-B47D-944F7B97BA51}" dt="2020-09-05T11:10:32.568" v="720"/>
          <ac:inkMkLst>
            <pc:docMk/>
            <pc:sldMk cId="4293629048" sldId="266"/>
            <ac:inkMk id="22" creationId="{522848C1-798C-4085-A31D-1B8FBA05ECB0}"/>
          </ac:inkMkLst>
        </pc:inkChg>
        <pc:inkChg chg="add del mod">
          <ac:chgData name="骁睿 李" userId="47420079b4241540" providerId="LiveId" clId="{EEC87527-5595-49C1-B47D-944F7B97BA51}" dt="2020-09-05T11:11:33.349" v="735"/>
          <ac:inkMkLst>
            <pc:docMk/>
            <pc:sldMk cId="4293629048" sldId="266"/>
            <ac:inkMk id="24" creationId="{3BCE086A-0CFC-45AC-AF05-6816100E174C}"/>
          </ac:inkMkLst>
        </pc:inkChg>
        <pc:inkChg chg="add del mod">
          <ac:chgData name="骁睿 李" userId="47420079b4241540" providerId="LiveId" clId="{EEC87527-5595-49C1-B47D-944F7B97BA51}" dt="2020-09-05T11:11:33.349" v="734"/>
          <ac:inkMkLst>
            <pc:docMk/>
            <pc:sldMk cId="4293629048" sldId="266"/>
            <ac:inkMk id="25" creationId="{018C2E32-6344-4CC4-837B-04C2E0104B4C}"/>
          </ac:inkMkLst>
        </pc:inkChg>
        <pc:inkChg chg="add del mod">
          <ac:chgData name="骁睿 李" userId="47420079b4241540" providerId="LiveId" clId="{EEC87527-5595-49C1-B47D-944F7B97BA51}" dt="2020-09-05T11:11:39.464" v="743"/>
          <ac:inkMkLst>
            <pc:docMk/>
            <pc:sldMk cId="4293629048" sldId="266"/>
            <ac:inkMk id="27" creationId="{FFFE4613-E355-4745-B406-4D53170DD117}"/>
          </ac:inkMkLst>
        </pc:inkChg>
        <pc:inkChg chg="add del mod">
          <ac:chgData name="骁睿 李" userId="47420079b4241540" providerId="LiveId" clId="{EEC87527-5595-49C1-B47D-944F7B97BA51}" dt="2020-09-05T11:11:39.464" v="744"/>
          <ac:inkMkLst>
            <pc:docMk/>
            <pc:sldMk cId="4293629048" sldId="266"/>
            <ac:inkMk id="28" creationId="{BF9C5861-A33A-448B-9B8B-D3BEF95027F6}"/>
          </ac:inkMkLst>
        </pc:inkChg>
        <pc:inkChg chg="add del mod">
          <ac:chgData name="骁睿 李" userId="47420079b4241540" providerId="LiveId" clId="{EEC87527-5595-49C1-B47D-944F7B97BA51}" dt="2020-09-05T11:11:39.462" v="741"/>
          <ac:inkMkLst>
            <pc:docMk/>
            <pc:sldMk cId="4293629048" sldId="266"/>
            <ac:inkMk id="29" creationId="{40C1699D-C49F-4B27-B27D-0BE531EB2D29}"/>
          </ac:inkMkLst>
        </pc:inkChg>
        <pc:inkChg chg="add del mod">
          <ac:chgData name="骁睿 李" userId="47420079b4241540" providerId="LiveId" clId="{EEC87527-5595-49C1-B47D-944F7B97BA51}" dt="2020-09-05T11:11:39.463" v="742"/>
          <ac:inkMkLst>
            <pc:docMk/>
            <pc:sldMk cId="4293629048" sldId="266"/>
            <ac:inkMk id="30" creationId="{9D3BAA9F-9884-4B65-98AE-B20B5F3CD79E}"/>
          </ac:inkMkLst>
        </pc:inkChg>
        <pc:cxnChg chg="add mod">
          <ac:chgData name="骁睿 李" userId="47420079b4241540" providerId="LiveId" clId="{EEC87527-5595-49C1-B47D-944F7B97BA51}" dt="2020-09-05T10:21:47.699" v="627" actId="1076"/>
          <ac:cxnSpMkLst>
            <pc:docMk/>
            <pc:sldMk cId="4293629048" sldId="266"/>
            <ac:cxnSpMk id="70" creationId="{5B9485E8-A7FC-4C50-B1D0-2A04F76706AF}"/>
          </ac:cxnSpMkLst>
        </pc:cxnChg>
        <pc:cxnChg chg="add del">
          <ac:chgData name="骁睿 李" userId="47420079b4241540" providerId="LiveId" clId="{EEC87527-5595-49C1-B47D-944F7B97BA51}" dt="2020-09-05T10:16:40.219" v="477" actId="11529"/>
          <ac:cxnSpMkLst>
            <pc:docMk/>
            <pc:sldMk cId="4293629048" sldId="266"/>
            <ac:cxnSpMk id="1027" creationId="{716184F9-9521-407F-9BC4-77D79753A49E}"/>
          </ac:cxnSpMkLst>
        </pc:cxnChg>
        <pc:cxnChg chg="add mod">
          <ac:chgData name="骁睿 李" userId="47420079b4241540" providerId="LiveId" clId="{EEC87527-5595-49C1-B47D-944F7B97BA51}" dt="2020-09-05T10:21:31.050" v="625" actId="1076"/>
          <ac:cxnSpMkLst>
            <pc:docMk/>
            <pc:sldMk cId="4293629048" sldId="266"/>
            <ac:cxnSpMk id="1029" creationId="{A6F16157-C1F7-4ED2-A732-7149C7D46835}"/>
          </ac:cxnSpMkLst>
        </pc:cxnChg>
      </pc:sldChg>
      <pc:sldChg chg="addSp delSp modSp add mod modTransition">
        <pc:chgData name="骁睿 李" userId="47420079b4241540" providerId="LiveId" clId="{EEC87527-5595-49C1-B47D-944F7B97BA51}" dt="2020-09-05T09:30:09.907" v="181"/>
        <pc:sldMkLst>
          <pc:docMk/>
          <pc:sldMk cId="1646651810" sldId="267"/>
        </pc:sldMkLst>
        <pc:spChg chg="add del">
          <ac:chgData name="骁睿 李" userId="47420079b4241540" providerId="LiveId" clId="{EEC87527-5595-49C1-B47D-944F7B97BA51}" dt="2020-09-05T09:25:23.038" v="57" actId="478"/>
          <ac:spMkLst>
            <pc:docMk/>
            <pc:sldMk cId="1646651810" sldId="267"/>
            <ac:spMk id="2" creationId="{4C8944FE-B114-43C5-B98E-415F30AAD085}"/>
          </ac:spMkLst>
        </pc:spChg>
        <pc:spChg chg="add del mod">
          <ac:chgData name="骁睿 李" userId="47420079b4241540" providerId="LiveId" clId="{EEC87527-5595-49C1-B47D-944F7B97BA51}" dt="2020-09-05T09:23:19.845" v="7" actId="21"/>
          <ac:spMkLst>
            <pc:docMk/>
            <pc:sldMk cId="1646651810" sldId="267"/>
            <ac:spMk id="3" creationId="{87E863AB-B328-4E31-B115-DFB7F863B202}"/>
          </ac:spMkLst>
        </pc:spChg>
        <pc:spChg chg="add del mod">
          <ac:chgData name="骁睿 李" userId="47420079b4241540" providerId="LiveId" clId="{EEC87527-5595-49C1-B47D-944F7B97BA51}" dt="2020-09-05T09:25:23.038" v="57" actId="478"/>
          <ac:spMkLst>
            <pc:docMk/>
            <pc:sldMk cId="1646651810" sldId="267"/>
            <ac:spMk id="4" creationId="{8B6723C0-9400-486C-8EAB-A1FF835B0A9D}"/>
          </ac:spMkLst>
        </pc:spChg>
        <pc:spChg chg="add del mod">
          <ac:chgData name="骁睿 李" userId="47420079b4241540" providerId="LiveId" clId="{EEC87527-5595-49C1-B47D-944F7B97BA51}" dt="2020-09-05T09:25:23.038" v="57" actId="478"/>
          <ac:spMkLst>
            <pc:docMk/>
            <pc:sldMk cId="1646651810" sldId="267"/>
            <ac:spMk id="5" creationId="{44FB9B86-9856-4FBC-AB56-225D189D8603}"/>
          </ac:spMkLst>
        </pc:spChg>
        <pc:spChg chg="mod topLvl">
          <ac:chgData name="骁睿 李" userId="47420079b4241540" providerId="LiveId" clId="{EEC87527-5595-49C1-B47D-944F7B97BA51}" dt="2020-09-05T09:28:36.756" v="174" actId="165"/>
          <ac:spMkLst>
            <pc:docMk/>
            <pc:sldMk cId="1646651810" sldId="267"/>
            <ac:spMk id="17" creationId="{CB596B87-F22A-4898-8266-90A45960FE04}"/>
          </ac:spMkLst>
        </pc:spChg>
        <pc:spChg chg="mod topLvl">
          <ac:chgData name="骁睿 李" userId="47420079b4241540" providerId="LiveId" clId="{EEC87527-5595-49C1-B47D-944F7B97BA51}" dt="2020-09-05T09:28:36.756" v="174" actId="165"/>
          <ac:spMkLst>
            <pc:docMk/>
            <pc:sldMk cId="1646651810" sldId="267"/>
            <ac:spMk id="19" creationId="{4435FC3B-127A-4ABF-8680-CA26DB95EFD6}"/>
          </ac:spMkLst>
        </pc:spChg>
        <pc:spChg chg="del">
          <ac:chgData name="骁睿 李" userId="47420079b4241540" providerId="LiveId" clId="{EEC87527-5595-49C1-B47D-944F7B97BA51}" dt="2020-09-05T09:22:49.003" v="3" actId="478"/>
          <ac:spMkLst>
            <pc:docMk/>
            <pc:sldMk cId="1646651810" sldId="267"/>
            <ac:spMk id="21" creationId="{361E2E1F-3829-40F3-96C4-5DD4540D3939}"/>
          </ac:spMkLst>
        </pc:spChg>
        <pc:spChg chg="mod topLvl">
          <ac:chgData name="骁睿 李" userId="47420079b4241540" providerId="LiveId" clId="{EEC87527-5595-49C1-B47D-944F7B97BA51}" dt="2020-09-05T09:28:36.756" v="174" actId="165"/>
          <ac:spMkLst>
            <pc:docMk/>
            <pc:sldMk cId="1646651810" sldId="267"/>
            <ac:spMk id="23" creationId="{9E421744-0F77-4343-9D4E-5F9E99A0EEFC}"/>
          </ac:spMkLst>
        </pc:spChg>
        <pc:spChg chg="mod topLvl">
          <ac:chgData name="骁睿 李" userId="47420079b4241540" providerId="LiveId" clId="{EEC87527-5595-49C1-B47D-944F7B97BA51}" dt="2020-09-05T09:28:36.756" v="174" actId="165"/>
          <ac:spMkLst>
            <pc:docMk/>
            <pc:sldMk cId="1646651810" sldId="267"/>
            <ac:spMk id="24" creationId="{4AA10B57-BA78-41DD-8155-6D4B84E67BC3}"/>
          </ac:spMkLst>
        </pc:spChg>
        <pc:spChg chg="mod topLvl">
          <ac:chgData name="骁睿 李" userId="47420079b4241540" providerId="LiveId" clId="{EEC87527-5595-49C1-B47D-944F7B97BA51}" dt="2020-09-05T09:28:36.756" v="174" actId="165"/>
          <ac:spMkLst>
            <pc:docMk/>
            <pc:sldMk cId="1646651810" sldId="267"/>
            <ac:spMk id="26" creationId="{09109AE0-4FE1-4780-88F9-3B094269D61A}"/>
          </ac:spMkLst>
        </pc:spChg>
        <pc:spChg chg="del">
          <ac:chgData name="骁睿 李" userId="47420079b4241540" providerId="LiveId" clId="{EEC87527-5595-49C1-B47D-944F7B97BA51}" dt="2020-09-05T09:22:49.003" v="3" actId="478"/>
          <ac:spMkLst>
            <pc:docMk/>
            <pc:sldMk cId="1646651810" sldId="267"/>
            <ac:spMk id="28" creationId="{E27A76B4-0CD4-4471-AE72-5C9B32DC1AF4}"/>
          </ac:spMkLst>
        </pc:spChg>
        <pc:spChg chg="mod topLvl">
          <ac:chgData name="骁睿 李" userId="47420079b4241540" providerId="LiveId" clId="{EEC87527-5595-49C1-B47D-944F7B97BA51}" dt="2020-09-05T09:28:36.756" v="174" actId="165"/>
          <ac:spMkLst>
            <pc:docMk/>
            <pc:sldMk cId="1646651810" sldId="267"/>
            <ac:spMk id="29" creationId="{86AC262C-33AC-4CB4-BD81-FEB67D58A84B}"/>
          </ac:spMkLst>
        </pc:spChg>
        <pc:spChg chg="mod topLvl">
          <ac:chgData name="骁睿 李" userId="47420079b4241540" providerId="LiveId" clId="{EEC87527-5595-49C1-B47D-944F7B97BA51}" dt="2020-09-05T09:28:36.756" v="174" actId="165"/>
          <ac:spMkLst>
            <pc:docMk/>
            <pc:sldMk cId="1646651810" sldId="267"/>
            <ac:spMk id="30" creationId="{3395ADA1-FA17-4B9D-9139-4976A1FAC4F0}"/>
          </ac:spMkLst>
        </pc:spChg>
        <pc:spChg chg="mod topLvl">
          <ac:chgData name="骁睿 李" userId="47420079b4241540" providerId="LiveId" clId="{EEC87527-5595-49C1-B47D-944F7B97BA51}" dt="2020-09-05T09:28:36.756" v="174" actId="165"/>
          <ac:spMkLst>
            <pc:docMk/>
            <pc:sldMk cId="1646651810" sldId="267"/>
            <ac:spMk id="31" creationId="{EB0980BB-78ED-4CD7-94E1-43339E7DACEF}"/>
          </ac:spMkLst>
        </pc:spChg>
        <pc:grpChg chg="add del mod">
          <ac:chgData name="骁睿 李" userId="47420079b4241540" providerId="LiveId" clId="{EEC87527-5595-49C1-B47D-944F7B97BA51}" dt="2020-09-05T09:28:36.756" v="174" actId="165"/>
          <ac:grpSpMkLst>
            <pc:docMk/>
            <pc:sldMk cId="1646651810" sldId="267"/>
            <ac:grpSpMk id="6" creationId="{B562508A-8955-4195-A252-D1C8DBFC1483}"/>
          </ac:grpSpMkLst>
        </pc:grpChg>
        <pc:grpChg chg="add del mod">
          <ac:chgData name="骁睿 李" userId="47420079b4241540" providerId="LiveId" clId="{EEC87527-5595-49C1-B47D-944F7B97BA51}" dt="2020-09-05T09:28:36.756" v="174" actId="165"/>
          <ac:grpSpMkLst>
            <pc:docMk/>
            <pc:sldMk cId="1646651810" sldId="267"/>
            <ac:grpSpMk id="7" creationId="{65BD86BA-BF2C-4EAF-B387-5280DF9B57F7}"/>
          </ac:grpSpMkLst>
        </pc:grpChg>
        <pc:grpChg chg="add del mod">
          <ac:chgData name="骁睿 李" userId="47420079b4241540" providerId="LiveId" clId="{EEC87527-5595-49C1-B47D-944F7B97BA51}" dt="2020-09-05T09:28:36.756" v="174" actId="165"/>
          <ac:grpSpMkLst>
            <pc:docMk/>
            <pc:sldMk cId="1646651810" sldId="267"/>
            <ac:grpSpMk id="8" creationId="{9F9F4826-96D2-4C90-8B9A-C17F4BA22E0B}"/>
          </ac:grpSpMkLst>
        </pc:grpChg>
        <pc:grpChg chg="add del mod">
          <ac:chgData name="骁睿 李" userId="47420079b4241540" providerId="LiveId" clId="{EEC87527-5595-49C1-B47D-944F7B97BA51}" dt="2020-09-05T09:28:36.756" v="174" actId="165"/>
          <ac:grpSpMkLst>
            <pc:docMk/>
            <pc:sldMk cId="1646651810" sldId="267"/>
            <ac:grpSpMk id="27" creationId="{E4D06DAF-60DE-4B35-A1C9-3B79256F5822}"/>
          </ac:grpSpMkLst>
        </pc:grpChg>
        <pc:picChg chg="mod topLvl">
          <ac:chgData name="骁睿 李" userId="47420079b4241540" providerId="LiveId" clId="{EEC87527-5595-49C1-B47D-944F7B97BA51}" dt="2020-09-05T09:28:36.756" v="174" actId="165"/>
          <ac:picMkLst>
            <pc:docMk/>
            <pc:sldMk cId="1646651810" sldId="267"/>
            <ac:picMk id="32" creationId="{AF87E8A1-352B-41A0-A65A-A5AD5C69B91E}"/>
          </ac:picMkLst>
        </pc:picChg>
        <pc:picChg chg="mod topLvl">
          <ac:chgData name="骁睿 李" userId="47420079b4241540" providerId="LiveId" clId="{EEC87527-5595-49C1-B47D-944F7B97BA51}" dt="2020-09-05T09:28:36.756" v="174" actId="165"/>
          <ac:picMkLst>
            <pc:docMk/>
            <pc:sldMk cId="1646651810" sldId="267"/>
            <ac:picMk id="35" creationId="{51AD358B-961D-4A32-B57D-9D316DEE9D49}"/>
          </ac:picMkLst>
        </pc:picChg>
        <pc:picChg chg="del">
          <ac:chgData name="骁睿 李" userId="47420079b4241540" providerId="LiveId" clId="{EEC87527-5595-49C1-B47D-944F7B97BA51}" dt="2020-09-05T09:22:49.003" v="3" actId="478"/>
          <ac:picMkLst>
            <pc:docMk/>
            <pc:sldMk cId="1646651810" sldId="267"/>
            <ac:picMk id="37" creationId="{F8545CCE-17AD-4AC9-85C1-26E34DD868B0}"/>
          </ac:picMkLst>
        </pc:picChg>
        <pc:picChg chg="mod topLvl">
          <ac:chgData name="骁睿 李" userId="47420079b4241540" providerId="LiveId" clId="{EEC87527-5595-49C1-B47D-944F7B97BA51}" dt="2020-09-05T09:28:36.756" v="174" actId="165"/>
          <ac:picMkLst>
            <pc:docMk/>
            <pc:sldMk cId="1646651810" sldId="267"/>
            <ac:picMk id="47" creationId="{42B0E2C9-3C56-4331-A8B7-CDC87ECE8BA5}"/>
          </ac:picMkLst>
        </pc:picChg>
        <pc:picChg chg="mod topLvl">
          <ac:chgData name="骁睿 李" userId="47420079b4241540" providerId="LiveId" clId="{EEC87527-5595-49C1-B47D-944F7B97BA51}" dt="2020-09-05T09:28:36.756" v="174" actId="165"/>
          <ac:picMkLst>
            <pc:docMk/>
            <pc:sldMk cId="1646651810" sldId="267"/>
            <ac:picMk id="49" creationId="{277D75FF-186A-4651-BE44-F9E5C13B15E2}"/>
          </ac:picMkLst>
        </pc:picChg>
      </pc:sldChg>
      <pc:sldChg chg="delSp modSp add mod modTransition">
        <pc:chgData name="骁睿 李" userId="47420079b4241540" providerId="LiveId" clId="{EEC87527-5595-49C1-B47D-944F7B97BA51}" dt="2020-09-05T09:30:09.907" v="181"/>
        <pc:sldMkLst>
          <pc:docMk/>
          <pc:sldMk cId="3277386081" sldId="268"/>
        </pc:sldMkLst>
        <pc:spChg chg="mod topLvl">
          <ac:chgData name="骁睿 李" userId="47420079b4241540" providerId="LiveId" clId="{EEC87527-5595-49C1-B47D-944F7B97BA51}" dt="2020-09-05T09:28:13.337" v="172" actId="165"/>
          <ac:spMkLst>
            <pc:docMk/>
            <pc:sldMk cId="3277386081" sldId="268"/>
            <ac:spMk id="17" creationId="{CB596B87-F22A-4898-8266-90A45960FE04}"/>
          </ac:spMkLst>
        </pc:spChg>
        <pc:spChg chg="mod topLvl">
          <ac:chgData name="骁睿 李" userId="47420079b4241540" providerId="LiveId" clId="{EEC87527-5595-49C1-B47D-944F7B97BA51}" dt="2020-09-05T09:28:25.881" v="173" actId="165"/>
          <ac:spMkLst>
            <pc:docMk/>
            <pc:sldMk cId="3277386081" sldId="268"/>
            <ac:spMk id="19" creationId="{4435FC3B-127A-4ABF-8680-CA26DB95EFD6}"/>
          </ac:spMkLst>
        </pc:spChg>
        <pc:spChg chg="mod topLvl">
          <ac:chgData name="骁睿 李" userId="47420079b4241540" providerId="LiveId" clId="{EEC87527-5595-49C1-B47D-944F7B97BA51}" dt="2020-09-05T09:28:25.881" v="173" actId="165"/>
          <ac:spMkLst>
            <pc:docMk/>
            <pc:sldMk cId="3277386081" sldId="268"/>
            <ac:spMk id="23" creationId="{9E421744-0F77-4343-9D4E-5F9E99A0EEFC}"/>
          </ac:spMkLst>
        </pc:spChg>
        <pc:spChg chg="mod topLvl">
          <ac:chgData name="骁睿 李" userId="47420079b4241540" providerId="LiveId" clId="{EEC87527-5595-49C1-B47D-944F7B97BA51}" dt="2020-09-05T09:28:13.337" v="172" actId="165"/>
          <ac:spMkLst>
            <pc:docMk/>
            <pc:sldMk cId="3277386081" sldId="268"/>
            <ac:spMk id="24" creationId="{4AA10B57-BA78-41DD-8155-6D4B84E67BC3}"/>
          </ac:spMkLst>
        </pc:spChg>
        <pc:spChg chg="mod topLvl">
          <ac:chgData name="骁睿 李" userId="47420079b4241540" providerId="LiveId" clId="{EEC87527-5595-49C1-B47D-944F7B97BA51}" dt="2020-09-05T09:28:25.881" v="173" actId="165"/>
          <ac:spMkLst>
            <pc:docMk/>
            <pc:sldMk cId="3277386081" sldId="268"/>
            <ac:spMk id="26" creationId="{09109AE0-4FE1-4780-88F9-3B094269D61A}"/>
          </ac:spMkLst>
        </pc:spChg>
        <pc:spChg chg="mod topLvl">
          <ac:chgData name="骁睿 李" userId="47420079b4241540" providerId="LiveId" clId="{EEC87527-5595-49C1-B47D-944F7B97BA51}" dt="2020-09-05T09:28:25.881" v="173" actId="165"/>
          <ac:spMkLst>
            <pc:docMk/>
            <pc:sldMk cId="3277386081" sldId="268"/>
            <ac:spMk id="30" creationId="{3395ADA1-FA17-4B9D-9139-4976A1FAC4F0}"/>
          </ac:spMkLst>
        </pc:spChg>
        <pc:grpChg chg="del">
          <ac:chgData name="骁睿 李" userId="47420079b4241540" providerId="LiveId" clId="{EEC87527-5595-49C1-B47D-944F7B97BA51}" dt="2020-09-05T09:28:13.337" v="172" actId="165"/>
          <ac:grpSpMkLst>
            <pc:docMk/>
            <pc:sldMk cId="3277386081" sldId="268"/>
            <ac:grpSpMk id="6" creationId="{B562508A-8955-4195-A252-D1C8DBFC1483}"/>
          </ac:grpSpMkLst>
        </pc:grpChg>
        <pc:grpChg chg="del">
          <ac:chgData name="骁睿 李" userId="47420079b4241540" providerId="LiveId" clId="{EEC87527-5595-49C1-B47D-944F7B97BA51}" dt="2020-09-05T09:28:25.881" v="173" actId="165"/>
          <ac:grpSpMkLst>
            <pc:docMk/>
            <pc:sldMk cId="3277386081" sldId="268"/>
            <ac:grpSpMk id="7" creationId="{65BD86BA-BF2C-4EAF-B387-5280DF9B57F7}"/>
          </ac:grpSpMkLst>
        </pc:grpChg>
        <pc:grpChg chg="del">
          <ac:chgData name="骁睿 李" userId="47420079b4241540" providerId="LiveId" clId="{EEC87527-5595-49C1-B47D-944F7B97BA51}" dt="2020-09-05T09:28:25.881" v="173" actId="165"/>
          <ac:grpSpMkLst>
            <pc:docMk/>
            <pc:sldMk cId="3277386081" sldId="268"/>
            <ac:grpSpMk id="8" creationId="{9F9F4826-96D2-4C90-8B9A-C17F4BA22E0B}"/>
          </ac:grpSpMkLst>
        </pc:grpChg>
        <pc:picChg chg="mod topLvl">
          <ac:chgData name="骁睿 李" userId="47420079b4241540" providerId="LiveId" clId="{EEC87527-5595-49C1-B47D-944F7B97BA51}" dt="2020-09-05T09:28:13.337" v="172" actId="165"/>
          <ac:picMkLst>
            <pc:docMk/>
            <pc:sldMk cId="3277386081" sldId="268"/>
            <ac:picMk id="35" creationId="{51AD358B-961D-4A32-B57D-9D316DEE9D49}"/>
          </ac:picMkLst>
        </pc:picChg>
        <pc:picChg chg="mod topLvl">
          <ac:chgData name="骁睿 李" userId="47420079b4241540" providerId="LiveId" clId="{EEC87527-5595-49C1-B47D-944F7B97BA51}" dt="2020-09-05T09:28:25.881" v="173" actId="165"/>
          <ac:picMkLst>
            <pc:docMk/>
            <pc:sldMk cId="3277386081" sldId="268"/>
            <ac:picMk id="47" creationId="{42B0E2C9-3C56-4331-A8B7-CDC87ECE8BA5}"/>
          </ac:picMkLst>
        </pc:picChg>
        <pc:picChg chg="mod topLvl">
          <ac:chgData name="骁睿 李" userId="47420079b4241540" providerId="LiveId" clId="{EEC87527-5595-49C1-B47D-944F7B97BA51}" dt="2020-09-05T09:28:25.881" v="173" actId="165"/>
          <ac:picMkLst>
            <pc:docMk/>
            <pc:sldMk cId="3277386081" sldId="268"/>
            <ac:picMk id="49" creationId="{277D75FF-186A-4651-BE44-F9E5C13B15E2}"/>
          </ac:picMkLst>
        </pc:picChg>
      </pc:sldChg>
      <pc:sldChg chg="delSp modSp add mod modTransition">
        <pc:chgData name="骁睿 李" userId="47420079b4241540" providerId="LiveId" clId="{EEC87527-5595-49C1-B47D-944F7B97BA51}" dt="2020-09-05T09:30:09.907" v="181"/>
        <pc:sldMkLst>
          <pc:docMk/>
          <pc:sldMk cId="787100937" sldId="269"/>
        </pc:sldMkLst>
        <pc:spChg chg="del">
          <ac:chgData name="骁睿 李" userId="47420079b4241540" providerId="LiveId" clId="{EEC87527-5595-49C1-B47D-944F7B97BA51}" dt="2020-09-05T09:26:54.719" v="165" actId="478"/>
          <ac:spMkLst>
            <pc:docMk/>
            <pc:sldMk cId="787100937" sldId="269"/>
            <ac:spMk id="12" creationId="{BAAB3864-A204-40C6-BFE0-2DCCE8002DCB}"/>
          </ac:spMkLst>
        </pc:spChg>
        <pc:spChg chg="mod topLvl">
          <ac:chgData name="骁睿 李" userId="47420079b4241540" providerId="LiveId" clId="{EEC87527-5595-49C1-B47D-944F7B97BA51}" dt="2020-09-05T09:28:54.269" v="176" actId="165"/>
          <ac:spMkLst>
            <pc:docMk/>
            <pc:sldMk cId="787100937" sldId="269"/>
            <ac:spMk id="17" creationId="{CB596B87-F22A-4898-8266-90A45960FE04}"/>
          </ac:spMkLst>
        </pc:spChg>
        <pc:spChg chg="mod topLvl">
          <ac:chgData name="骁睿 李" userId="47420079b4241540" providerId="LiveId" clId="{EEC87527-5595-49C1-B47D-944F7B97BA51}" dt="2020-09-05T09:28:54.269" v="176" actId="165"/>
          <ac:spMkLst>
            <pc:docMk/>
            <pc:sldMk cId="787100937" sldId="269"/>
            <ac:spMk id="19" creationId="{4435FC3B-127A-4ABF-8680-CA26DB95EFD6}"/>
          </ac:spMkLst>
        </pc:spChg>
        <pc:spChg chg="mod topLvl">
          <ac:chgData name="骁睿 李" userId="47420079b4241540" providerId="LiveId" clId="{EEC87527-5595-49C1-B47D-944F7B97BA51}" dt="2020-09-05T09:28:54.269" v="176" actId="165"/>
          <ac:spMkLst>
            <pc:docMk/>
            <pc:sldMk cId="787100937" sldId="269"/>
            <ac:spMk id="23" creationId="{9E421744-0F77-4343-9D4E-5F9E99A0EEFC}"/>
          </ac:spMkLst>
        </pc:spChg>
        <pc:spChg chg="mod topLvl">
          <ac:chgData name="骁睿 李" userId="47420079b4241540" providerId="LiveId" clId="{EEC87527-5595-49C1-B47D-944F7B97BA51}" dt="2020-09-05T09:28:54.269" v="176" actId="165"/>
          <ac:spMkLst>
            <pc:docMk/>
            <pc:sldMk cId="787100937" sldId="269"/>
            <ac:spMk id="24" creationId="{4AA10B57-BA78-41DD-8155-6D4B84E67BC3}"/>
          </ac:spMkLst>
        </pc:spChg>
        <pc:spChg chg="mod topLvl">
          <ac:chgData name="骁睿 李" userId="47420079b4241540" providerId="LiveId" clId="{EEC87527-5595-49C1-B47D-944F7B97BA51}" dt="2020-09-05T09:28:54.269" v="176" actId="165"/>
          <ac:spMkLst>
            <pc:docMk/>
            <pc:sldMk cId="787100937" sldId="269"/>
            <ac:spMk id="26" creationId="{09109AE0-4FE1-4780-88F9-3B094269D61A}"/>
          </ac:spMkLst>
        </pc:spChg>
        <pc:spChg chg="mod topLvl">
          <ac:chgData name="骁睿 李" userId="47420079b4241540" providerId="LiveId" clId="{EEC87527-5595-49C1-B47D-944F7B97BA51}" dt="2020-09-05T09:28:54.269" v="176" actId="165"/>
          <ac:spMkLst>
            <pc:docMk/>
            <pc:sldMk cId="787100937" sldId="269"/>
            <ac:spMk id="30" creationId="{3395ADA1-FA17-4B9D-9139-4976A1FAC4F0}"/>
          </ac:spMkLst>
        </pc:spChg>
        <pc:grpChg chg="del">
          <ac:chgData name="骁睿 李" userId="47420079b4241540" providerId="LiveId" clId="{EEC87527-5595-49C1-B47D-944F7B97BA51}" dt="2020-09-05T09:28:54.269" v="176" actId="165"/>
          <ac:grpSpMkLst>
            <pc:docMk/>
            <pc:sldMk cId="787100937" sldId="269"/>
            <ac:grpSpMk id="6" creationId="{B562508A-8955-4195-A252-D1C8DBFC1483}"/>
          </ac:grpSpMkLst>
        </pc:grpChg>
        <pc:grpChg chg="del">
          <ac:chgData name="骁睿 李" userId="47420079b4241540" providerId="LiveId" clId="{EEC87527-5595-49C1-B47D-944F7B97BA51}" dt="2020-09-05T09:28:54.269" v="176" actId="165"/>
          <ac:grpSpMkLst>
            <pc:docMk/>
            <pc:sldMk cId="787100937" sldId="269"/>
            <ac:grpSpMk id="7" creationId="{65BD86BA-BF2C-4EAF-B387-5280DF9B57F7}"/>
          </ac:grpSpMkLst>
        </pc:grpChg>
        <pc:grpChg chg="del">
          <ac:chgData name="骁睿 李" userId="47420079b4241540" providerId="LiveId" clId="{EEC87527-5595-49C1-B47D-944F7B97BA51}" dt="2020-09-05T09:28:54.269" v="176" actId="165"/>
          <ac:grpSpMkLst>
            <pc:docMk/>
            <pc:sldMk cId="787100937" sldId="269"/>
            <ac:grpSpMk id="8" creationId="{9F9F4826-96D2-4C90-8B9A-C17F4BA22E0B}"/>
          </ac:grpSpMkLst>
        </pc:grpChg>
        <pc:grpChg chg="del">
          <ac:chgData name="骁睿 李" userId="47420079b4241540" providerId="LiveId" clId="{EEC87527-5595-49C1-B47D-944F7B97BA51}" dt="2020-09-05T09:29:28.976" v="178" actId="478"/>
          <ac:grpSpMkLst>
            <pc:docMk/>
            <pc:sldMk cId="787100937" sldId="269"/>
            <ac:grpSpMk id="27" creationId="{E4D06DAF-60DE-4B35-A1C9-3B79256F5822}"/>
          </ac:grpSpMkLst>
        </pc:grpChg>
        <pc:picChg chg="mod topLvl">
          <ac:chgData name="骁睿 李" userId="47420079b4241540" providerId="LiveId" clId="{EEC87527-5595-49C1-B47D-944F7B97BA51}" dt="2020-09-05T09:28:54.269" v="176" actId="165"/>
          <ac:picMkLst>
            <pc:docMk/>
            <pc:sldMk cId="787100937" sldId="269"/>
            <ac:picMk id="35" creationId="{51AD358B-961D-4A32-B57D-9D316DEE9D49}"/>
          </ac:picMkLst>
        </pc:picChg>
        <pc:picChg chg="mod topLvl">
          <ac:chgData name="骁睿 李" userId="47420079b4241540" providerId="LiveId" clId="{EEC87527-5595-49C1-B47D-944F7B97BA51}" dt="2020-09-05T09:28:54.269" v="176" actId="165"/>
          <ac:picMkLst>
            <pc:docMk/>
            <pc:sldMk cId="787100937" sldId="269"/>
            <ac:picMk id="47" creationId="{42B0E2C9-3C56-4331-A8B7-CDC87ECE8BA5}"/>
          </ac:picMkLst>
        </pc:picChg>
        <pc:picChg chg="mod topLvl">
          <ac:chgData name="骁睿 李" userId="47420079b4241540" providerId="LiveId" clId="{EEC87527-5595-49C1-B47D-944F7B97BA51}" dt="2020-09-05T09:28:54.269" v="176" actId="165"/>
          <ac:picMkLst>
            <pc:docMk/>
            <pc:sldMk cId="787100937" sldId="269"/>
            <ac:picMk id="49" creationId="{277D75FF-186A-4651-BE44-F9E5C13B15E2}"/>
          </ac:picMkLst>
        </pc:picChg>
      </pc:sldChg>
      <pc:sldChg chg="delSp modSp add mod modTransition">
        <pc:chgData name="骁睿 李" userId="47420079b4241540" providerId="LiveId" clId="{EEC87527-5595-49C1-B47D-944F7B97BA51}" dt="2020-09-05T09:30:09.907" v="181"/>
        <pc:sldMkLst>
          <pc:docMk/>
          <pc:sldMk cId="339468175" sldId="270"/>
        </pc:sldMkLst>
        <pc:spChg chg="mod topLvl">
          <ac:chgData name="骁睿 李" userId="47420079b4241540" providerId="LiveId" clId="{EEC87527-5595-49C1-B47D-944F7B97BA51}" dt="2020-09-05T09:29:03.062" v="177" actId="165"/>
          <ac:spMkLst>
            <pc:docMk/>
            <pc:sldMk cId="339468175" sldId="270"/>
            <ac:spMk id="17" creationId="{CB596B87-F22A-4898-8266-90A45960FE04}"/>
          </ac:spMkLst>
        </pc:spChg>
        <pc:spChg chg="mod topLvl">
          <ac:chgData name="骁睿 李" userId="47420079b4241540" providerId="LiveId" clId="{EEC87527-5595-49C1-B47D-944F7B97BA51}" dt="2020-09-05T09:29:03.062" v="177" actId="165"/>
          <ac:spMkLst>
            <pc:docMk/>
            <pc:sldMk cId="339468175" sldId="270"/>
            <ac:spMk id="19" creationId="{4435FC3B-127A-4ABF-8680-CA26DB95EFD6}"/>
          </ac:spMkLst>
        </pc:spChg>
        <pc:spChg chg="mod topLvl">
          <ac:chgData name="骁睿 李" userId="47420079b4241540" providerId="LiveId" clId="{EEC87527-5595-49C1-B47D-944F7B97BA51}" dt="2020-09-05T09:29:03.062" v="177" actId="165"/>
          <ac:spMkLst>
            <pc:docMk/>
            <pc:sldMk cId="339468175" sldId="270"/>
            <ac:spMk id="23" creationId="{9E421744-0F77-4343-9D4E-5F9E99A0EEFC}"/>
          </ac:spMkLst>
        </pc:spChg>
        <pc:spChg chg="mod topLvl">
          <ac:chgData name="骁睿 李" userId="47420079b4241540" providerId="LiveId" clId="{EEC87527-5595-49C1-B47D-944F7B97BA51}" dt="2020-09-05T09:29:03.062" v="177" actId="165"/>
          <ac:spMkLst>
            <pc:docMk/>
            <pc:sldMk cId="339468175" sldId="270"/>
            <ac:spMk id="24" creationId="{4AA10B57-BA78-41DD-8155-6D4B84E67BC3}"/>
          </ac:spMkLst>
        </pc:spChg>
        <pc:spChg chg="mod topLvl">
          <ac:chgData name="骁睿 李" userId="47420079b4241540" providerId="LiveId" clId="{EEC87527-5595-49C1-B47D-944F7B97BA51}" dt="2020-09-05T09:29:03.062" v="177" actId="165"/>
          <ac:spMkLst>
            <pc:docMk/>
            <pc:sldMk cId="339468175" sldId="270"/>
            <ac:spMk id="26" creationId="{09109AE0-4FE1-4780-88F9-3B094269D61A}"/>
          </ac:spMkLst>
        </pc:spChg>
        <pc:spChg chg="del mod topLvl">
          <ac:chgData name="骁睿 李" userId="47420079b4241540" providerId="LiveId" clId="{EEC87527-5595-49C1-B47D-944F7B97BA51}" dt="2020-09-05T09:29:31.693" v="179" actId="478"/>
          <ac:spMkLst>
            <pc:docMk/>
            <pc:sldMk cId="339468175" sldId="270"/>
            <ac:spMk id="29" creationId="{86AC262C-33AC-4CB4-BD81-FEB67D58A84B}"/>
          </ac:spMkLst>
        </pc:spChg>
        <pc:spChg chg="mod topLvl">
          <ac:chgData name="骁睿 李" userId="47420079b4241540" providerId="LiveId" clId="{EEC87527-5595-49C1-B47D-944F7B97BA51}" dt="2020-09-05T09:29:03.062" v="177" actId="165"/>
          <ac:spMkLst>
            <pc:docMk/>
            <pc:sldMk cId="339468175" sldId="270"/>
            <ac:spMk id="30" creationId="{3395ADA1-FA17-4B9D-9139-4976A1FAC4F0}"/>
          </ac:spMkLst>
        </pc:spChg>
        <pc:spChg chg="del mod topLvl">
          <ac:chgData name="骁睿 李" userId="47420079b4241540" providerId="LiveId" clId="{EEC87527-5595-49C1-B47D-944F7B97BA51}" dt="2020-09-05T09:29:36.793" v="180" actId="478"/>
          <ac:spMkLst>
            <pc:docMk/>
            <pc:sldMk cId="339468175" sldId="270"/>
            <ac:spMk id="31" creationId="{EB0980BB-78ED-4CD7-94E1-43339E7DACEF}"/>
          </ac:spMkLst>
        </pc:spChg>
        <pc:grpChg chg="del">
          <ac:chgData name="骁睿 李" userId="47420079b4241540" providerId="LiveId" clId="{EEC87527-5595-49C1-B47D-944F7B97BA51}" dt="2020-09-05T09:29:03.062" v="177" actId="165"/>
          <ac:grpSpMkLst>
            <pc:docMk/>
            <pc:sldMk cId="339468175" sldId="270"/>
            <ac:grpSpMk id="6" creationId="{B562508A-8955-4195-A252-D1C8DBFC1483}"/>
          </ac:grpSpMkLst>
        </pc:grpChg>
        <pc:grpChg chg="del">
          <ac:chgData name="骁睿 李" userId="47420079b4241540" providerId="LiveId" clId="{EEC87527-5595-49C1-B47D-944F7B97BA51}" dt="2020-09-05T09:29:03.062" v="177" actId="165"/>
          <ac:grpSpMkLst>
            <pc:docMk/>
            <pc:sldMk cId="339468175" sldId="270"/>
            <ac:grpSpMk id="7" creationId="{65BD86BA-BF2C-4EAF-B387-5280DF9B57F7}"/>
          </ac:grpSpMkLst>
        </pc:grpChg>
        <pc:grpChg chg="del">
          <ac:chgData name="骁睿 李" userId="47420079b4241540" providerId="LiveId" clId="{EEC87527-5595-49C1-B47D-944F7B97BA51}" dt="2020-09-05T09:29:03.062" v="177" actId="165"/>
          <ac:grpSpMkLst>
            <pc:docMk/>
            <pc:sldMk cId="339468175" sldId="270"/>
            <ac:grpSpMk id="8" creationId="{9F9F4826-96D2-4C90-8B9A-C17F4BA22E0B}"/>
          </ac:grpSpMkLst>
        </pc:grpChg>
        <pc:grpChg chg="del">
          <ac:chgData name="骁睿 李" userId="47420079b4241540" providerId="LiveId" clId="{EEC87527-5595-49C1-B47D-944F7B97BA51}" dt="2020-09-05T09:29:03.062" v="177" actId="165"/>
          <ac:grpSpMkLst>
            <pc:docMk/>
            <pc:sldMk cId="339468175" sldId="270"/>
            <ac:grpSpMk id="27" creationId="{E4D06DAF-60DE-4B35-A1C9-3B79256F5822}"/>
          </ac:grpSpMkLst>
        </pc:grpChg>
        <pc:picChg chg="del mod topLvl">
          <ac:chgData name="骁睿 李" userId="47420079b4241540" providerId="LiveId" clId="{EEC87527-5595-49C1-B47D-944F7B97BA51}" dt="2020-09-05T09:29:36.793" v="180" actId="478"/>
          <ac:picMkLst>
            <pc:docMk/>
            <pc:sldMk cId="339468175" sldId="270"/>
            <ac:picMk id="32" creationId="{AF87E8A1-352B-41A0-A65A-A5AD5C69B91E}"/>
          </ac:picMkLst>
        </pc:picChg>
        <pc:picChg chg="mod topLvl">
          <ac:chgData name="骁睿 李" userId="47420079b4241540" providerId="LiveId" clId="{EEC87527-5595-49C1-B47D-944F7B97BA51}" dt="2020-09-05T09:29:03.062" v="177" actId="165"/>
          <ac:picMkLst>
            <pc:docMk/>
            <pc:sldMk cId="339468175" sldId="270"/>
            <ac:picMk id="35" creationId="{51AD358B-961D-4A32-B57D-9D316DEE9D49}"/>
          </ac:picMkLst>
        </pc:picChg>
        <pc:picChg chg="mod topLvl">
          <ac:chgData name="骁睿 李" userId="47420079b4241540" providerId="LiveId" clId="{EEC87527-5595-49C1-B47D-944F7B97BA51}" dt="2020-09-05T09:29:03.062" v="177" actId="165"/>
          <ac:picMkLst>
            <pc:docMk/>
            <pc:sldMk cId="339468175" sldId="270"/>
            <ac:picMk id="47" creationId="{42B0E2C9-3C56-4331-A8B7-CDC87ECE8BA5}"/>
          </ac:picMkLst>
        </pc:picChg>
        <pc:picChg chg="mod topLvl">
          <ac:chgData name="骁睿 李" userId="47420079b4241540" providerId="LiveId" clId="{EEC87527-5595-49C1-B47D-944F7B97BA51}" dt="2020-09-05T09:29:03.062" v="177" actId="165"/>
          <ac:picMkLst>
            <pc:docMk/>
            <pc:sldMk cId="339468175" sldId="270"/>
            <ac:picMk id="49" creationId="{277D75FF-186A-4651-BE44-F9E5C13B15E2}"/>
          </ac:picMkLst>
        </pc:picChg>
      </pc:sldChg>
      <pc:sldChg chg="add">
        <pc:chgData name="骁睿 李" userId="47420079b4241540" providerId="LiveId" clId="{EEC87527-5595-49C1-B47D-944F7B97BA51}" dt="2020-09-05T09:31:03.981" v="182"/>
        <pc:sldMkLst>
          <pc:docMk/>
          <pc:sldMk cId="1924050301" sldId="271"/>
        </pc:sldMkLst>
      </pc:sldChg>
      <pc:sldChg chg="modSp add mod">
        <pc:chgData name="骁睿 李" userId="47420079b4241540" providerId="LiveId" clId="{EEC87527-5595-49C1-B47D-944F7B97BA51}" dt="2020-09-05T09:31:21.446" v="185" actId="207"/>
        <pc:sldMkLst>
          <pc:docMk/>
          <pc:sldMk cId="4287034903" sldId="272"/>
        </pc:sldMkLst>
        <pc:spChg chg="mod">
          <ac:chgData name="骁睿 李" userId="47420079b4241540" providerId="LiveId" clId="{EEC87527-5595-49C1-B47D-944F7B97BA51}" dt="2020-09-05T09:31:15.896" v="184" actId="207"/>
          <ac:spMkLst>
            <pc:docMk/>
            <pc:sldMk cId="4287034903" sldId="272"/>
            <ac:spMk id="23" creationId="{9E421744-0F77-4343-9D4E-5F9E99A0EEFC}"/>
          </ac:spMkLst>
        </pc:spChg>
        <pc:picChg chg="mod">
          <ac:chgData name="骁睿 李" userId="47420079b4241540" providerId="LiveId" clId="{EEC87527-5595-49C1-B47D-944F7B97BA51}" dt="2020-09-05T09:31:21.446" v="185" actId="207"/>
          <ac:picMkLst>
            <pc:docMk/>
            <pc:sldMk cId="4287034903" sldId="272"/>
            <ac:picMk id="49" creationId="{277D75FF-186A-4651-BE44-F9E5C13B15E2}"/>
          </ac:picMkLst>
        </pc:picChg>
      </pc:sldChg>
      <pc:sldMasterChg chg="modTransition modSldLayout">
        <pc:chgData name="骁睿 李" userId="47420079b4241540" providerId="LiveId" clId="{EEC87527-5595-49C1-B47D-944F7B97BA51}" dt="2020-09-05T09:30:09.907" v="181"/>
        <pc:sldMasterMkLst>
          <pc:docMk/>
          <pc:sldMasterMk cId="589190925" sldId="2147483648"/>
        </pc:sldMasterMkLst>
        <pc:sldLayoutChg chg="modTransition">
          <pc:chgData name="骁睿 李" userId="47420079b4241540" providerId="LiveId" clId="{EEC87527-5595-49C1-B47D-944F7B97BA51}" dt="2020-09-05T09:30:09.907" v="181"/>
          <pc:sldLayoutMkLst>
            <pc:docMk/>
            <pc:sldMasterMk cId="589190925" sldId="2147483648"/>
            <pc:sldLayoutMk cId="4260819269" sldId="2147483649"/>
          </pc:sldLayoutMkLst>
        </pc:sldLayoutChg>
        <pc:sldLayoutChg chg="modTransition">
          <pc:chgData name="骁睿 李" userId="47420079b4241540" providerId="LiveId" clId="{EEC87527-5595-49C1-B47D-944F7B97BA51}" dt="2020-09-05T09:30:09.907" v="181"/>
          <pc:sldLayoutMkLst>
            <pc:docMk/>
            <pc:sldMasterMk cId="589190925" sldId="2147483648"/>
            <pc:sldLayoutMk cId="2728100881" sldId="2147483650"/>
          </pc:sldLayoutMkLst>
        </pc:sldLayoutChg>
        <pc:sldLayoutChg chg="modTransition">
          <pc:chgData name="骁睿 李" userId="47420079b4241540" providerId="LiveId" clId="{EEC87527-5595-49C1-B47D-944F7B97BA51}" dt="2020-09-05T09:30:09.907" v="181"/>
          <pc:sldLayoutMkLst>
            <pc:docMk/>
            <pc:sldMasterMk cId="589190925" sldId="2147483648"/>
            <pc:sldLayoutMk cId="2344371146" sldId="2147483651"/>
          </pc:sldLayoutMkLst>
        </pc:sldLayoutChg>
        <pc:sldLayoutChg chg="modTransition">
          <pc:chgData name="骁睿 李" userId="47420079b4241540" providerId="LiveId" clId="{EEC87527-5595-49C1-B47D-944F7B97BA51}" dt="2020-09-05T09:30:09.907" v="181"/>
          <pc:sldLayoutMkLst>
            <pc:docMk/>
            <pc:sldMasterMk cId="589190925" sldId="2147483648"/>
            <pc:sldLayoutMk cId="4166723607" sldId="2147483652"/>
          </pc:sldLayoutMkLst>
        </pc:sldLayoutChg>
        <pc:sldLayoutChg chg="modTransition">
          <pc:chgData name="骁睿 李" userId="47420079b4241540" providerId="LiveId" clId="{EEC87527-5595-49C1-B47D-944F7B97BA51}" dt="2020-09-05T09:30:09.907" v="181"/>
          <pc:sldLayoutMkLst>
            <pc:docMk/>
            <pc:sldMasterMk cId="589190925" sldId="2147483648"/>
            <pc:sldLayoutMk cId="1512961877" sldId="2147483653"/>
          </pc:sldLayoutMkLst>
        </pc:sldLayoutChg>
        <pc:sldLayoutChg chg="modTransition">
          <pc:chgData name="骁睿 李" userId="47420079b4241540" providerId="LiveId" clId="{EEC87527-5595-49C1-B47D-944F7B97BA51}" dt="2020-09-05T09:30:09.907" v="181"/>
          <pc:sldLayoutMkLst>
            <pc:docMk/>
            <pc:sldMasterMk cId="589190925" sldId="2147483648"/>
            <pc:sldLayoutMk cId="3006006458" sldId="2147483654"/>
          </pc:sldLayoutMkLst>
        </pc:sldLayoutChg>
        <pc:sldLayoutChg chg="modTransition">
          <pc:chgData name="骁睿 李" userId="47420079b4241540" providerId="LiveId" clId="{EEC87527-5595-49C1-B47D-944F7B97BA51}" dt="2020-09-05T09:30:09.907" v="181"/>
          <pc:sldLayoutMkLst>
            <pc:docMk/>
            <pc:sldMasterMk cId="589190925" sldId="2147483648"/>
            <pc:sldLayoutMk cId="2636881422" sldId="2147483655"/>
          </pc:sldLayoutMkLst>
        </pc:sldLayoutChg>
        <pc:sldLayoutChg chg="modTransition">
          <pc:chgData name="骁睿 李" userId="47420079b4241540" providerId="LiveId" clId="{EEC87527-5595-49C1-B47D-944F7B97BA51}" dt="2020-09-05T09:30:09.907" v="181"/>
          <pc:sldLayoutMkLst>
            <pc:docMk/>
            <pc:sldMasterMk cId="589190925" sldId="2147483648"/>
            <pc:sldLayoutMk cId="3845076970" sldId="2147483656"/>
          </pc:sldLayoutMkLst>
        </pc:sldLayoutChg>
        <pc:sldLayoutChg chg="modTransition">
          <pc:chgData name="骁睿 李" userId="47420079b4241540" providerId="LiveId" clId="{EEC87527-5595-49C1-B47D-944F7B97BA51}" dt="2020-09-05T09:30:09.907" v="181"/>
          <pc:sldLayoutMkLst>
            <pc:docMk/>
            <pc:sldMasterMk cId="589190925" sldId="2147483648"/>
            <pc:sldLayoutMk cId="1487487237" sldId="2147483657"/>
          </pc:sldLayoutMkLst>
        </pc:sldLayoutChg>
        <pc:sldLayoutChg chg="modTransition">
          <pc:chgData name="骁睿 李" userId="47420079b4241540" providerId="LiveId" clId="{EEC87527-5595-49C1-B47D-944F7B97BA51}" dt="2020-09-05T09:30:09.907" v="181"/>
          <pc:sldLayoutMkLst>
            <pc:docMk/>
            <pc:sldMasterMk cId="589190925" sldId="2147483648"/>
            <pc:sldLayoutMk cId="1778011081" sldId="2147483658"/>
          </pc:sldLayoutMkLst>
        </pc:sldLayoutChg>
        <pc:sldLayoutChg chg="modTransition">
          <pc:chgData name="骁睿 李" userId="47420079b4241540" providerId="LiveId" clId="{EEC87527-5595-49C1-B47D-944F7B97BA51}" dt="2020-09-05T09:30:09.907" v="181"/>
          <pc:sldLayoutMkLst>
            <pc:docMk/>
            <pc:sldMasterMk cId="589190925" sldId="2147483648"/>
            <pc:sldLayoutMk cId="862655184" sldId="2147483659"/>
          </pc:sldLayoutMkLst>
        </pc:sldLayoutChg>
      </pc:sldMasterChg>
    </pc:docChg>
  </pc:docChgLst>
  <pc:docChgLst>
    <pc:chgData name="李 骁睿" userId="47420079b4241540" providerId="LiveId" clId="{215416DF-6419-430F-9A9F-EDFF7DE96FDB}"/>
    <pc:docChg chg="undo custSel addSld delSld modSld">
      <pc:chgData name="李 骁睿" userId="47420079b4241540" providerId="LiveId" clId="{215416DF-6419-430F-9A9F-EDFF7DE96FDB}" dt="2020-09-09T13:10:00.621" v="4621" actId="1076"/>
      <pc:docMkLst>
        <pc:docMk/>
      </pc:docMkLst>
      <pc:sldChg chg="addSp delSp modSp mod modTransition modNotesTx">
        <pc:chgData name="李 骁睿" userId="47420079b4241540" providerId="LiveId" clId="{215416DF-6419-430F-9A9F-EDFF7DE96FDB}" dt="2020-09-06T05:03:47.966" v="4579" actId="20577"/>
        <pc:sldMkLst>
          <pc:docMk/>
          <pc:sldMk cId="3529108286" sldId="256"/>
        </pc:sldMkLst>
        <pc:spChg chg="add del">
          <ac:chgData name="李 骁睿" userId="47420079b4241540" providerId="LiveId" clId="{215416DF-6419-430F-9A9F-EDFF7DE96FDB}" dt="2020-09-06T03:08:40.884" v="1919" actId="22"/>
          <ac:spMkLst>
            <pc:docMk/>
            <pc:sldMk cId="3529108286" sldId="256"/>
            <ac:spMk id="2" creationId="{AF4014C0-041D-4C70-A11E-6B8C8220CD34}"/>
          </ac:spMkLst>
        </pc:spChg>
        <pc:spChg chg="add del">
          <ac:chgData name="李 骁睿" userId="47420079b4241540" providerId="LiveId" clId="{215416DF-6419-430F-9A9F-EDFF7DE96FDB}" dt="2020-09-06T03:08:40.884" v="1919" actId="22"/>
          <ac:spMkLst>
            <pc:docMk/>
            <pc:sldMk cId="3529108286" sldId="256"/>
            <ac:spMk id="3" creationId="{C639F34D-BFEA-4CCD-A96A-11D11468C74E}"/>
          </ac:spMkLst>
        </pc:spChg>
        <pc:spChg chg="add del">
          <ac:chgData name="李 骁睿" userId="47420079b4241540" providerId="LiveId" clId="{215416DF-6419-430F-9A9F-EDFF7DE96FDB}" dt="2020-09-06T03:08:40.884" v="1919" actId="22"/>
          <ac:spMkLst>
            <pc:docMk/>
            <pc:sldMk cId="3529108286" sldId="256"/>
            <ac:spMk id="6" creationId="{16111223-6F84-4B84-9FFE-3F2D5FFB27F3}"/>
          </ac:spMkLst>
        </pc:spChg>
        <pc:spChg chg="add del">
          <ac:chgData name="李 骁睿" userId="47420079b4241540" providerId="LiveId" clId="{215416DF-6419-430F-9A9F-EDFF7DE96FDB}" dt="2020-09-06T03:08:40.884" v="1919" actId="22"/>
          <ac:spMkLst>
            <pc:docMk/>
            <pc:sldMk cId="3529108286" sldId="256"/>
            <ac:spMk id="9" creationId="{4624441E-B696-4F30-A93B-BF0161015BC2}"/>
          </ac:spMkLst>
        </pc:spChg>
        <pc:spChg chg="mod">
          <ac:chgData name="李 骁睿" userId="47420079b4241540" providerId="LiveId" clId="{215416DF-6419-430F-9A9F-EDFF7DE96FDB}" dt="2020-09-04T15:33:37.178" v="834" actId="1036"/>
          <ac:spMkLst>
            <pc:docMk/>
            <pc:sldMk cId="3529108286" sldId="256"/>
            <ac:spMk id="10" creationId="{C1CCFCE1-12AA-41A6-9F15-2FB102920AD8}"/>
          </ac:spMkLst>
        </pc:spChg>
        <pc:spChg chg="add del mod">
          <ac:chgData name="李 骁睿" userId="47420079b4241540" providerId="LiveId" clId="{215416DF-6419-430F-9A9F-EDFF7DE96FDB}" dt="2020-09-06T03:18:58.535" v="1991" actId="21"/>
          <ac:spMkLst>
            <pc:docMk/>
            <pc:sldMk cId="3529108286" sldId="256"/>
            <ac:spMk id="17" creationId="{78BE64A2-8508-437E-8F6D-F3264745709A}"/>
          </ac:spMkLst>
        </pc:spChg>
        <pc:picChg chg="mod">
          <ac:chgData name="李 骁睿" userId="47420079b4241540" providerId="LiveId" clId="{215416DF-6419-430F-9A9F-EDFF7DE96FDB}" dt="2020-09-04T15:33:37.178" v="834" actId="1036"/>
          <ac:picMkLst>
            <pc:docMk/>
            <pc:sldMk cId="3529108286" sldId="256"/>
            <ac:picMk id="12" creationId="{67B4ACBF-EB83-4E89-BD55-CBC4318E7CCA}"/>
          </ac:picMkLst>
        </pc:picChg>
      </pc:sldChg>
      <pc:sldChg chg="addSp delSp modSp mod modTransition modNotesTx">
        <pc:chgData name="李 骁睿" userId="47420079b4241540" providerId="LiveId" clId="{215416DF-6419-430F-9A9F-EDFF7DE96FDB}" dt="2020-09-06T03:34:14.831" v="2554" actId="20577"/>
        <pc:sldMkLst>
          <pc:docMk/>
          <pc:sldMk cId="2363251578" sldId="257"/>
        </pc:sldMkLst>
        <pc:spChg chg="add mod">
          <ac:chgData name="李 骁睿" userId="47420079b4241540" providerId="LiveId" clId="{215416DF-6419-430F-9A9F-EDFF7DE96FDB}" dt="2020-09-06T02:41:55.376" v="1584" actId="1038"/>
          <ac:spMkLst>
            <pc:docMk/>
            <pc:sldMk cId="2363251578" sldId="257"/>
            <ac:spMk id="2" creationId="{7FD7F75F-8A90-401D-BF0B-AE949BA0342B}"/>
          </ac:spMkLst>
        </pc:spChg>
        <pc:spChg chg="del">
          <ac:chgData name="李 骁睿" userId="47420079b4241540" providerId="LiveId" clId="{215416DF-6419-430F-9A9F-EDFF7DE96FDB}" dt="2020-09-06T02:38:28.169" v="1547" actId="478"/>
          <ac:spMkLst>
            <pc:docMk/>
            <pc:sldMk cId="2363251578" sldId="257"/>
            <ac:spMk id="16" creationId="{7109E5DD-64E8-48E2-9FF8-8D4C1C37EC4C}"/>
          </ac:spMkLst>
        </pc:spChg>
        <pc:picChg chg="add mod">
          <ac:chgData name="李 骁睿" userId="47420079b4241540" providerId="LiveId" clId="{215416DF-6419-430F-9A9F-EDFF7DE96FDB}" dt="2020-09-06T02:41:55.376" v="1584" actId="1038"/>
          <ac:picMkLst>
            <pc:docMk/>
            <pc:sldMk cId="2363251578" sldId="257"/>
            <ac:picMk id="3" creationId="{F1086815-E0F4-4481-A4F8-E01008779A78}"/>
          </ac:picMkLst>
        </pc:picChg>
      </pc:sldChg>
      <pc:sldChg chg="addSp delSp mod modTransition">
        <pc:chgData name="李 骁睿" userId="47420079b4241540" providerId="LiveId" clId="{215416DF-6419-430F-9A9F-EDFF7DE96FDB}" dt="2020-09-04T13:06:50.040" v="473"/>
        <pc:sldMkLst>
          <pc:docMk/>
          <pc:sldMk cId="1194194554" sldId="258"/>
        </pc:sldMkLst>
        <pc:picChg chg="add del">
          <ac:chgData name="李 骁睿" userId="47420079b4241540" providerId="LiveId" clId="{215416DF-6419-430F-9A9F-EDFF7DE96FDB}" dt="2020-09-04T12:30:17.998" v="1" actId="22"/>
          <ac:picMkLst>
            <pc:docMk/>
            <pc:sldMk cId="1194194554" sldId="258"/>
            <ac:picMk id="3" creationId="{9194CF6E-30C6-48EA-8F9F-F7964BF2C6FF}"/>
          </ac:picMkLst>
        </pc:picChg>
      </pc:sldChg>
      <pc:sldChg chg="modSp modTransition modNotesTx">
        <pc:chgData name="李 骁睿" userId="47420079b4241540" providerId="LiveId" clId="{215416DF-6419-430F-9A9F-EDFF7DE96FDB}" dt="2020-09-06T04:47:09.204" v="4569" actId="20577"/>
        <pc:sldMkLst>
          <pc:docMk/>
          <pc:sldMk cId="770601354" sldId="259"/>
        </pc:sldMkLst>
        <pc:spChg chg="mod">
          <ac:chgData name="李 骁睿" userId="47420079b4241540" providerId="LiveId" clId="{215416DF-6419-430F-9A9F-EDFF7DE96FDB}" dt="2020-09-04T12:32:42.556" v="43" actId="207"/>
          <ac:spMkLst>
            <pc:docMk/>
            <pc:sldMk cId="770601354" sldId="259"/>
            <ac:spMk id="12" creationId="{ABE5F46A-C062-46EA-8DB9-B4059C3D45AF}"/>
          </ac:spMkLst>
        </pc:spChg>
      </pc:sldChg>
      <pc:sldChg chg="addSp delSp modSp mod modTransition modNotesTx">
        <pc:chgData name="李 骁睿" userId="47420079b4241540" providerId="LiveId" clId="{215416DF-6419-430F-9A9F-EDFF7DE96FDB}" dt="2020-09-06T03:39:24.318" v="3006" actId="20577"/>
        <pc:sldMkLst>
          <pc:docMk/>
          <pc:sldMk cId="4060692430" sldId="260"/>
        </pc:sldMkLst>
        <pc:spChg chg="add mod">
          <ac:chgData name="李 骁睿" userId="47420079b4241540" providerId="LiveId" clId="{215416DF-6419-430F-9A9F-EDFF7DE96FDB}" dt="2020-09-04T12:42:13.222" v="198" actId="1035"/>
          <ac:spMkLst>
            <pc:docMk/>
            <pc:sldMk cId="4060692430" sldId="260"/>
            <ac:spMk id="2" creationId="{72964622-49D7-4B63-8AD8-2730AE4FF4C9}"/>
          </ac:spMkLst>
        </pc:spChg>
        <pc:spChg chg="add mod">
          <ac:chgData name="李 骁睿" userId="47420079b4241540" providerId="LiveId" clId="{215416DF-6419-430F-9A9F-EDFF7DE96FDB}" dt="2020-09-04T12:42:13.222" v="198" actId="1035"/>
          <ac:spMkLst>
            <pc:docMk/>
            <pc:sldMk cId="4060692430" sldId="260"/>
            <ac:spMk id="3" creationId="{2621A07E-2FF9-419A-BFEF-7B53C4952E57}"/>
          </ac:spMkLst>
        </pc:spChg>
        <pc:spChg chg="add mod">
          <ac:chgData name="李 骁睿" userId="47420079b4241540" providerId="LiveId" clId="{215416DF-6419-430F-9A9F-EDFF7DE96FDB}" dt="2020-09-04T12:42:13.222" v="198" actId="1035"/>
          <ac:spMkLst>
            <pc:docMk/>
            <pc:sldMk cId="4060692430" sldId="260"/>
            <ac:spMk id="4" creationId="{CE5C3F6E-7D95-4AC8-B7AF-ED21DEFEB337}"/>
          </ac:spMkLst>
        </pc:spChg>
        <pc:spChg chg="del">
          <ac:chgData name="李 骁睿" userId="47420079b4241540" providerId="LiveId" clId="{215416DF-6419-430F-9A9F-EDFF7DE96FDB}" dt="2020-09-04T12:41:51.099" v="150" actId="478"/>
          <ac:spMkLst>
            <pc:docMk/>
            <pc:sldMk cId="4060692430" sldId="260"/>
            <ac:spMk id="12" creationId="{ABE5F46A-C062-46EA-8DB9-B4059C3D45AF}"/>
          </ac:spMkLst>
        </pc:spChg>
      </pc:sldChg>
      <pc:sldChg chg="addSp delSp modSp new mod modTransition setBg modNotesTx">
        <pc:chgData name="李 骁睿" userId="47420079b4241540" providerId="LiveId" clId="{215416DF-6419-430F-9A9F-EDFF7DE96FDB}" dt="2020-09-06T04:47:02.561" v="4568" actId="20577"/>
        <pc:sldMkLst>
          <pc:docMk/>
          <pc:sldMk cId="2768350548" sldId="261"/>
        </pc:sldMkLst>
        <pc:spChg chg="del">
          <ac:chgData name="李 骁睿" userId="47420079b4241540" providerId="LiveId" clId="{215416DF-6419-430F-9A9F-EDFF7DE96FDB}" dt="2020-09-04T12:30:23.476" v="3" actId="478"/>
          <ac:spMkLst>
            <pc:docMk/>
            <pc:sldMk cId="2768350548" sldId="261"/>
            <ac:spMk id="2" creationId="{D9B1960D-7DAB-43BC-915D-B92890DFAC6C}"/>
          </ac:spMkLst>
        </pc:spChg>
        <pc:spChg chg="del">
          <ac:chgData name="李 骁睿" userId="47420079b4241540" providerId="LiveId" clId="{215416DF-6419-430F-9A9F-EDFF7DE96FDB}" dt="2020-09-04T12:30:23.476" v="3" actId="478"/>
          <ac:spMkLst>
            <pc:docMk/>
            <pc:sldMk cId="2768350548" sldId="261"/>
            <ac:spMk id="3" creationId="{BDF60705-969A-453A-B94D-33E3FA59C2B1}"/>
          </ac:spMkLst>
        </pc:spChg>
        <pc:spChg chg="add">
          <ac:chgData name="李 骁睿" userId="47420079b4241540" providerId="LiveId" clId="{215416DF-6419-430F-9A9F-EDFF7DE96FDB}" dt="2020-09-04T12:31:09" v="11" actId="22"/>
          <ac:spMkLst>
            <pc:docMk/>
            <pc:sldMk cId="2768350548" sldId="261"/>
            <ac:spMk id="5" creationId="{92131FEF-DBFC-4B8F-98DC-17D3FF273D9E}"/>
          </ac:spMkLst>
        </pc:spChg>
        <pc:spChg chg="add">
          <ac:chgData name="李 骁睿" userId="47420079b4241540" providerId="LiveId" clId="{215416DF-6419-430F-9A9F-EDFF7DE96FDB}" dt="2020-09-04T12:31:09" v="11" actId="22"/>
          <ac:spMkLst>
            <pc:docMk/>
            <pc:sldMk cId="2768350548" sldId="261"/>
            <ac:spMk id="9" creationId="{0067268B-EB9F-44FD-B398-C640D030254E}"/>
          </ac:spMkLst>
        </pc:spChg>
        <pc:spChg chg="add mod">
          <ac:chgData name="李 骁睿" userId="47420079b4241540" providerId="LiveId" clId="{215416DF-6419-430F-9A9F-EDFF7DE96FDB}" dt="2020-09-04T13:04:29.106" v="445" actId="1036"/>
          <ac:spMkLst>
            <pc:docMk/>
            <pc:sldMk cId="2768350548" sldId="261"/>
            <ac:spMk id="11" creationId="{E9658390-825A-4220-869B-F70364BB3936}"/>
          </ac:spMkLst>
        </pc:spChg>
        <pc:spChg chg="add mod">
          <ac:chgData name="李 骁睿" userId="47420079b4241540" providerId="LiveId" clId="{215416DF-6419-430F-9A9F-EDFF7DE96FDB}" dt="2020-09-04T13:06:02.722" v="465" actId="1076"/>
          <ac:spMkLst>
            <pc:docMk/>
            <pc:sldMk cId="2768350548" sldId="261"/>
            <ac:spMk id="13" creationId="{FC355C22-F9FE-47AF-B8EA-8E86955200EF}"/>
          </ac:spMkLst>
        </pc:spChg>
        <pc:spChg chg="add mod">
          <ac:chgData name="李 骁睿" userId="47420079b4241540" providerId="LiveId" clId="{215416DF-6419-430F-9A9F-EDFF7DE96FDB}" dt="2020-09-04T14:35:26.885" v="479" actId="208"/>
          <ac:spMkLst>
            <pc:docMk/>
            <pc:sldMk cId="2768350548" sldId="261"/>
            <ac:spMk id="14" creationId="{F9CD9EE4-DAFC-4ADE-A380-E7AD3000012B}"/>
          </ac:spMkLst>
        </pc:spChg>
        <pc:spChg chg="add del mod">
          <ac:chgData name="李 骁睿" userId="47420079b4241540" providerId="LiveId" clId="{215416DF-6419-430F-9A9F-EDFF7DE96FDB}" dt="2020-09-04T12:47:42.830" v="256" actId="478"/>
          <ac:spMkLst>
            <pc:docMk/>
            <pc:sldMk cId="2768350548" sldId="261"/>
            <ac:spMk id="16" creationId="{766F0E9F-4D35-4ED6-B6D6-0EEBEE00F642}"/>
          </ac:spMkLst>
        </pc:spChg>
        <pc:spChg chg="add del mod">
          <ac:chgData name="李 骁睿" userId="47420079b4241540" providerId="LiveId" clId="{215416DF-6419-430F-9A9F-EDFF7DE96FDB}" dt="2020-09-04T12:47:40.584" v="255" actId="478"/>
          <ac:spMkLst>
            <pc:docMk/>
            <pc:sldMk cId="2768350548" sldId="261"/>
            <ac:spMk id="18" creationId="{5A018398-BCA5-425F-B1FB-862BCFDDE432}"/>
          </ac:spMkLst>
        </pc:spChg>
        <pc:spChg chg="add del mod">
          <ac:chgData name="李 骁睿" userId="47420079b4241540" providerId="LiveId" clId="{215416DF-6419-430F-9A9F-EDFF7DE96FDB}" dt="2020-09-04T12:47:40.584" v="255" actId="478"/>
          <ac:spMkLst>
            <pc:docMk/>
            <pc:sldMk cId="2768350548" sldId="261"/>
            <ac:spMk id="20" creationId="{08FC6CCE-5438-4B86-8F21-4925486CC9C2}"/>
          </ac:spMkLst>
        </pc:spChg>
        <pc:spChg chg="add del mod">
          <ac:chgData name="李 骁睿" userId="47420079b4241540" providerId="LiveId" clId="{215416DF-6419-430F-9A9F-EDFF7DE96FDB}" dt="2020-09-04T12:47:40.584" v="255" actId="478"/>
          <ac:spMkLst>
            <pc:docMk/>
            <pc:sldMk cId="2768350548" sldId="261"/>
            <ac:spMk id="22" creationId="{8273F6D2-82F3-46C9-84C5-99E465CA0461}"/>
          </ac:spMkLst>
        </pc:spChg>
        <pc:spChg chg="add del mod">
          <ac:chgData name="李 骁睿" userId="47420079b4241540" providerId="LiveId" clId="{215416DF-6419-430F-9A9F-EDFF7DE96FDB}" dt="2020-09-04T12:47:40.584" v="255" actId="478"/>
          <ac:spMkLst>
            <pc:docMk/>
            <pc:sldMk cId="2768350548" sldId="261"/>
            <ac:spMk id="24" creationId="{56A6D2F6-C163-4A9C-A8CB-AC700823333F}"/>
          </ac:spMkLst>
        </pc:spChg>
        <pc:spChg chg="add del mod">
          <ac:chgData name="李 骁睿" userId="47420079b4241540" providerId="LiveId" clId="{215416DF-6419-430F-9A9F-EDFF7DE96FDB}" dt="2020-09-04T12:47:40.584" v="255" actId="478"/>
          <ac:spMkLst>
            <pc:docMk/>
            <pc:sldMk cId="2768350548" sldId="261"/>
            <ac:spMk id="26" creationId="{51C82369-9226-4C34-AAA6-206C6F387E99}"/>
          </ac:spMkLst>
        </pc:spChg>
        <pc:spChg chg="add del mod">
          <ac:chgData name="李 骁睿" userId="47420079b4241540" providerId="LiveId" clId="{215416DF-6419-430F-9A9F-EDFF7DE96FDB}" dt="2020-09-04T12:47:40.584" v="255" actId="478"/>
          <ac:spMkLst>
            <pc:docMk/>
            <pc:sldMk cId="2768350548" sldId="261"/>
            <ac:spMk id="28" creationId="{75E44726-5006-47A8-8892-11DEE0764D0D}"/>
          </ac:spMkLst>
        </pc:spChg>
        <pc:spChg chg="add mod">
          <ac:chgData name="李 骁睿" userId="47420079b4241540" providerId="LiveId" clId="{215416DF-6419-430F-9A9F-EDFF7DE96FDB}" dt="2020-09-04T12:48:50.338" v="273" actId="1076"/>
          <ac:spMkLst>
            <pc:docMk/>
            <pc:sldMk cId="2768350548" sldId="261"/>
            <ac:spMk id="29" creationId="{F9E81C52-7011-415D-BBC9-594016C0E392}"/>
          </ac:spMkLst>
        </pc:spChg>
        <pc:spChg chg="add mod">
          <ac:chgData name="李 骁睿" userId="47420079b4241540" providerId="LiveId" clId="{215416DF-6419-430F-9A9F-EDFF7DE96FDB}" dt="2020-09-04T14:35:26.885" v="479" actId="208"/>
          <ac:spMkLst>
            <pc:docMk/>
            <pc:sldMk cId="2768350548" sldId="261"/>
            <ac:spMk id="31" creationId="{464DF5AA-14D6-4E8F-A52E-FF1C8C9B7E54}"/>
          </ac:spMkLst>
        </pc:spChg>
        <pc:spChg chg="add mod">
          <ac:chgData name="李 骁睿" userId="47420079b4241540" providerId="LiveId" clId="{215416DF-6419-430F-9A9F-EDFF7DE96FDB}" dt="2020-09-04T12:48:50.338" v="273" actId="1076"/>
          <ac:spMkLst>
            <pc:docMk/>
            <pc:sldMk cId="2768350548" sldId="261"/>
            <ac:spMk id="33" creationId="{81D5FADC-2AC0-4D11-AD65-153AF798F16F}"/>
          </ac:spMkLst>
        </pc:spChg>
        <pc:spChg chg="add mod">
          <ac:chgData name="李 骁睿" userId="47420079b4241540" providerId="LiveId" clId="{215416DF-6419-430F-9A9F-EDFF7DE96FDB}" dt="2020-09-04T14:35:26.885" v="479" actId="208"/>
          <ac:spMkLst>
            <pc:docMk/>
            <pc:sldMk cId="2768350548" sldId="261"/>
            <ac:spMk id="35" creationId="{94CD38C2-EF05-4D66-A86E-76DADDABD60C}"/>
          </ac:spMkLst>
        </pc:spChg>
        <pc:spChg chg="add mod">
          <ac:chgData name="李 骁睿" userId="47420079b4241540" providerId="LiveId" clId="{215416DF-6419-430F-9A9F-EDFF7DE96FDB}" dt="2020-09-04T12:48:50.338" v="273" actId="1076"/>
          <ac:spMkLst>
            <pc:docMk/>
            <pc:sldMk cId="2768350548" sldId="261"/>
            <ac:spMk id="37" creationId="{64444766-2E01-463C-A547-EB486B6D4998}"/>
          </ac:spMkLst>
        </pc:spChg>
        <pc:spChg chg="add mod">
          <ac:chgData name="李 骁睿" userId="47420079b4241540" providerId="LiveId" clId="{215416DF-6419-430F-9A9F-EDFF7DE96FDB}" dt="2020-09-04T14:35:26.885" v="479" actId="208"/>
          <ac:spMkLst>
            <pc:docMk/>
            <pc:sldMk cId="2768350548" sldId="261"/>
            <ac:spMk id="39" creationId="{6FDDAA4E-6FD3-4723-8328-CAA83507D00A}"/>
          </ac:spMkLst>
        </pc:spChg>
        <pc:spChg chg="add del mod">
          <ac:chgData name="李 骁睿" userId="47420079b4241540" providerId="LiveId" clId="{215416DF-6419-430F-9A9F-EDFF7DE96FDB}" dt="2020-09-04T12:48:50.338" v="273" actId="1076"/>
          <ac:spMkLst>
            <pc:docMk/>
            <pc:sldMk cId="2768350548" sldId="261"/>
            <ac:spMk id="41" creationId="{F0F92202-B736-47D2-981A-017EFFFB1AFA}"/>
          </ac:spMkLst>
        </pc:spChg>
        <pc:spChg chg="add mod">
          <ac:chgData name="李 骁睿" userId="47420079b4241540" providerId="LiveId" clId="{215416DF-6419-430F-9A9F-EDFF7DE96FDB}" dt="2020-09-04T14:35:26.885" v="479" actId="208"/>
          <ac:spMkLst>
            <pc:docMk/>
            <pc:sldMk cId="2768350548" sldId="261"/>
            <ac:spMk id="43" creationId="{2369DE12-8909-49B4-870B-2E28090F9907}"/>
          </ac:spMkLst>
        </pc:spChg>
        <pc:spChg chg="add mod">
          <ac:chgData name="李 骁睿" userId="47420079b4241540" providerId="LiveId" clId="{215416DF-6419-430F-9A9F-EDFF7DE96FDB}" dt="2020-09-04T12:48:50.338" v="273" actId="1076"/>
          <ac:spMkLst>
            <pc:docMk/>
            <pc:sldMk cId="2768350548" sldId="261"/>
            <ac:spMk id="45" creationId="{5CC37F1D-8B6F-46AA-91E2-6B48DEF3B3B3}"/>
          </ac:spMkLst>
        </pc:spChg>
        <pc:spChg chg="add mod">
          <ac:chgData name="李 骁睿" userId="47420079b4241540" providerId="LiveId" clId="{215416DF-6419-430F-9A9F-EDFF7DE96FDB}" dt="2020-09-04T14:35:26.885" v="479" actId="208"/>
          <ac:spMkLst>
            <pc:docMk/>
            <pc:sldMk cId="2768350548" sldId="261"/>
            <ac:spMk id="47" creationId="{9DE12B31-2F77-4C23-903B-3BA55F2287ED}"/>
          </ac:spMkLst>
        </pc:spChg>
        <pc:spChg chg="add mod">
          <ac:chgData name="李 骁睿" userId="47420079b4241540" providerId="LiveId" clId="{215416DF-6419-430F-9A9F-EDFF7DE96FDB}" dt="2020-09-04T12:48:50.338" v="273" actId="1076"/>
          <ac:spMkLst>
            <pc:docMk/>
            <pc:sldMk cId="2768350548" sldId="261"/>
            <ac:spMk id="49" creationId="{63D80DDF-018A-4F30-9783-A438A94B74FF}"/>
          </ac:spMkLst>
        </pc:spChg>
        <pc:spChg chg="add mod">
          <ac:chgData name="李 骁睿" userId="47420079b4241540" providerId="LiveId" clId="{215416DF-6419-430F-9A9F-EDFF7DE96FDB}" dt="2020-09-04T14:35:26.885" v="479" actId="208"/>
          <ac:spMkLst>
            <pc:docMk/>
            <pc:sldMk cId="2768350548" sldId="261"/>
            <ac:spMk id="51" creationId="{B40F0511-2918-4A6B-8E47-60F414683190}"/>
          </ac:spMkLst>
        </pc:spChg>
        <pc:spChg chg="add mod">
          <ac:chgData name="李 骁睿" userId="47420079b4241540" providerId="LiveId" clId="{215416DF-6419-430F-9A9F-EDFF7DE96FDB}" dt="2020-09-04T12:48:50.338" v="273" actId="1076"/>
          <ac:spMkLst>
            <pc:docMk/>
            <pc:sldMk cId="2768350548" sldId="261"/>
            <ac:spMk id="53" creationId="{E649620D-AAA8-4852-9986-63B8ED492A33}"/>
          </ac:spMkLst>
        </pc:spChg>
        <pc:spChg chg="add mod">
          <ac:chgData name="李 骁睿" userId="47420079b4241540" providerId="LiveId" clId="{215416DF-6419-430F-9A9F-EDFF7DE96FDB}" dt="2020-09-04T14:35:26.885" v="479" actId="208"/>
          <ac:spMkLst>
            <pc:docMk/>
            <pc:sldMk cId="2768350548" sldId="261"/>
            <ac:spMk id="55" creationId="{DAB3029E-1482-4428-8FF0-558E5FE08BAD}"/>
          </ac:spMkLst>
        </pc:spChg>
        <pc:spChg chg="add mod">
          <ac:chgData name="李 骁睿" userId="47420079b4241540" providerId="LiveId" clId="{215416DF-6419-430F-9A9F-EDFF7DE96FDB}" dt="2020-09-04T12:48:50.338" v="273" actId="1076"/>
          <ac:spMkLst>
            <pc:docMk/>
            <pc:sldMk cId="2768350548" sldId="261"/>
            <ac:spMk id="57" creationId="{C01502B9-06E0-4CBD-B479-0EE02BCF564B}"/>
          </ac:spMkLst>
        </pc:spChg>
        <pc:spChg chg="add mod">
          <ac:chgData name="李 骁睿" userId="47420079b4241540" providerId="LiveId" clId="{215416DF-6419-430F-9A9F-EDFF7DE96FDB}" dt="2020-09-04T14:35:52.133" v="484" actId="207"/>
          <ac:spMkLst>
            <pc:docMk/>
            <pc:sldMk cId="2768350548" sldId="261"/>
            <ac:spMk id="59" creationId="{C15C4363-CF54-4AE7-86BD-24D55F01E8C7}"/>
          </ac:spMkLst>
        </pc:spChg>
        <pc:spChg chg="add mod">
          <ac:chgData name="李 骁睿" userId="47420079b4241540" providerId="LiveId" clId="{215416DF-6419-430F-9A9F-EDFF7DE96FDB}" dt="2020-09-04T14:35:52.133" v="484" actId="207"/>
          <ac:spMkLst>
            <pc:docMk/>
            <pc:sldMk cId="2768350548" sldId="261"/>
            <ac:spMk id="61" creationId="{D8922A5A-D575-4D81-86FC-BA03CC0F929E}"/>
          </ac:spMkLst>
        </pc:spChg>
        <pc:spChg chg="add mod">
          <ac:chgData name="李 骁睿" userId="47420079b4241540" providerId="LiveId" clId="{215416DF-6419-430F-9A9F-EDFF7DE96FDB}" dt="2020-09-04T14:35:52.133" v="484" actId="207"/>
          <ac:spMkLst>
            <pc:docMk/>
            <pc:sldMk cId="2768350548" sldId="261"/>
            <ac:spMk id="63" creationId="{2C8C6403-BF55-4C66-A438-875D46BA29E9}"/>
          </ac:spMkLst>
        </pc:spChg>
        <pc:spChg chg="add mod">
          <ac:chgData name="李 骁睿" userId="47420079b4241540" providerId="LiveId" clId="{215416DF-6419-430F-9A9F-EDFF7DE96FDB}" dt="2020-09-04T14:35:52.133" v="484" actId="207"/>
          <ac:spMkLst>
            <pc:docMk/>
            <pc:sldMk cId="2768350548" sldId="261"/>
            <ac:spMk id="65" creationId="{3637E56A-F037-416C-820A-154EB481967A}"/>
          </ac:spMkLst>
        </pc:spChg>
        <pc:spChg chg="add mod">
          <ac:chgData name="李 骁睿" userId="47420079b4241540" providerId="LiveId" clId="{215416DF-6419-430F-9A9F-EDFF7DE96FDB}" dt="2020-09-04T14:35:52.133" v="484" actId="207"/>
          <ac:spMkLst>
            <pc:docMk/>
            <pc:sldMk cId="2768350548" sldId="261"/>
            <ac:spMk id="67" creationId="{7713F371-6C81-4D75-9646-5413500A48EB}"/>
          </ac:spMkLst>
        </pc:spChg>
        <pc:spChg chg="add mod">
          <ac:chgData name="李 骁睿" userId="47420079b4241540" providerId="LiveId" clId="{215416DF-6419-430F-9A9F-EDFF7DE96FDB}" dt="2020-09-04T14:35:52.133" v="484" actId="207"/>
          <ac:spMkLst>
            <pc:docMk/>
            <pc:sldMk cId="2768350548" sldId="261"/>
            <ac:spMk id="69" creationId="{63469080-B881-46F3-9726-2042A873E26C}"/>
          </ac:spMkLst>
        </pc:spChg>
        <pc:spChg chg="add mod">
          <ac:chgData name="李 骁睿" userId="47420079b4241540" providerId="LiveId" clId="{215416DF-6419-430F-9A9F-EDFF7DE96FDB}" dt="2020-09-04T14:35:52.133" v="484" actId="207"/>
          <ac:spMkLst>
            <pc:docMk/>
            <pc:sldMk cId="2768350548" sldId="261"/>
            <ac:spMk id="71" creationId="{02D3CF3F-F774-4F59-A97C-D7823EB6C5EC}"/>
          </ac:spMkLst>
        </pc:spChg>
        <pc:spChg chg="add mod">
          <ac:chgData name="李 骁睿" userId="47420079b4241540" providerId="LiveId" clId="{215416DF-6419-430F-9A9F-EDFF7DE96FDB}" dt="2020-09-04T14:35:52.133" v="484" actId="207"/>
          <ac:spMkLst>
            <pc:docMk/>
            <pc:sldMk cId="2768350548" sldId="261"/>
            <ac:spMk id="73" creationId="{8E547431-0A88-4B1C-A626-4FBECBE4A0D9}"/>
          </ac:spMkLst>
        </pc:spChg>
        <pc:spChg chg="add mod">
          <ac:chgData name="李 骁睿" userId="47420079b4241540" providerId="LiveId" clId="{215416DF-6419-430F-9A9F-EDFF7DE96FDB}" dt="2020-09-04T13:01:14.119" v="382" actId="1076"/>
          <ac:spMkLst>
            <pc:docMk/>
            <pc:sldMk cId="2768350548" sldId="261"/>
            <ac:spMk id="75" creationId="{1EDB4FA3-3DFD-4006-BF6B-D57A2A840778}"/>
          </ac:spMkLst>
        </pc:spChg>
        <pc:spChg chg="add del mod">
          <ac:chgData name="李 骁睿" userId="47420079b4241540" providerId="LiveId" clId="{215416DF-6419-430F-9A9F-EDFF7DE96FDB}" dt="2020-09-04T13:00:44.509" v="379" actId="478"/>
          <ac:spMkLst>
            <pc:docMk/>
            <pc:sldMk cId="2768350548" sldId="261"/>
            <ac:spMk id="77" creationId="{4B3ABD91-C0B2-4C5C-AEBB-0E782EC1C5EA}"/>
          </ac:spMkLst>
        </pc:spChg>
        <pc:spChg chg="add mod">
          <ac:chgData name="李 骁睿" userId="47420079b4241540" providerId="LiveId" clId="{215416DF-6419-430F-9A9F-EDFF7DE96FDB}" dt="2020-09-04T13:01:54.087" v="419" actId="14100"/>
          <ac:spMkLst>
            <pc:docMk/>
            <pc:sldMk cId="2768350548" sldId="261"/>
            <ac:spMk id="79" creationId="{A31CC8A7-101D-4E70-8A1C-148E86222C3E}"/>
          </ac:spMkLst>
        </pc:spChg>
        <pc:spChg chg="add del mod">
          <ac:chgData name="李 骁睿" userId="47420079b4241540" providerId="LiveId" clId="{215416DF-6419-430F-9A9F-EDFF7DE96FDB}" dt="2020-09-04T13:07:09.058" v="475" actId="478"/>
          <ac:spMkLst>
            <pc:docMk/>
            <pc:sldMk cId="2768350548" sldId="261"/>
            <ac:spMk id="81" creationId="{C94F6E5C-6A53-4248-AC77-51C6BE544E20}"/>
          </ac:spMkLst>
        </pc:spChg>
        <pc:spChg chg="add del mod">
          <ac:chgData name="李 骁睿" userId="47420079b4241540" providerId="LiveId" clId="{215416DF-6419-430F-9A9F-EDFF7DE96FDB}" dt="2020-09-04T13:07:09.058" v="475" actId="478"/>
          <ac:spMkLst>
            <pc:docMk/>
            <pc:sldMk cId="2768350548" sldId="261"/>
            <ac:spMk id="83" creationId="{438A7871-5E09-4243-9183-744237A06CDA}"/>
          </ac:spMkLst>
        </pc:spChg>
        <pc:spChg chg="add del mod">
          <ac:chgData name="李 骁睿" userId="47420079b4241540" providerId="LiveId" clId="{215416DF-6419-430F-9A9F-EDFF7DE96FDB}" dt="2020-09-04T13:07:09.058" v="475" actId="478"/>
          <ac:spMkLst>
            <pc:docMk/>
            <pc:sldMk cId="2768350548" sldId="261"/>
            <ac:spMk id="85" creationId="{65E3BA83-E10D-4233-864C-752EBA1F80D8}"/>
          </ac:spMkLst>
        </pc:spChg>
        <pc:picChg chg="add">
          <ac:chgData name="李 骁睿" userId="47420079b4241540" providerId="LiveId" clId="{215416DF-6419-430F-9A9F-EDFF7DE96FDB}" dt="2020-09-04T12:31:09" v="11" actId="22"/>
          <ac:picMkLst>
            <pc:docMk/>
            <pc:sldMk cId="2768350548" sldId="261"/>
            <ac:picMk id="7" creationId="{B10D708C-82BA-4AE1-BEFB-3040CAB9FDA9}"/>
          </ac:picMkLst>
        </pc:picChg>
      </pc:sldChg>
      <pc:sldChg chg="addSp delSp add mod setBg">
        <pc:chgData name="李 骁睿" userId="47420079b4241540" providerId="LiveId" clId="{215416DF-6419-430F-9A9F-EDFF7DE96FDB}" dt="2020-09-04T14:36:11.512" v="488" actId="22"/>
        <pc:sldMkLst>
          <pc:docMk/>
          <pc:sldMk cId="3556250484" sldId="262"/>
        </pc:sldMkLst>
        <pc:spChg chg="add del">
          <ac:chgData name="李 骁睿" userId="47420079b4241540" providerId="LiveId" clId="{215416DF-6419-430F-9A9F-EDFF7DE96FDB}" dt="2020-09-04T14:36:10.030" v="486" actId="22"/>
          <ac:spMkLst>
            <pc:docMk/>
            <pc:sldMk cId="3556250484" sldId="262"/>
            <ac:spMk id="2" creationId="{B2D66631-C6B4-4707-8486-C406C8901E88}"/>
          </ac:spMkLst>
        </pc:spChg>
        <pc:spChg chg="add del">
          <ac:chgData name="李 骁睿" userId="47420079b4241540" providerId="LiveId" clId="{215416DF-6419-430F-9A9F-EDFF7DE96FDB}" dt="2020-09-04T14:36:10.030" v="486" actId="22"/>
          <ac:spMkLst>
            <pc:docMk/>
            <pc:sldMk cId="3556250484" sldId="262"/>
            <ac:spMk id="3" creationId="{C4F6AA36-7097-4E42-A24F-5B7711808F73}"/>
          </ac:spMkLst>
        </pc:spChg>
        <pc:spChg chg="add del">
          <ac:chgData name="李 骁睿" userId="47420079b4241540" providerId="LiveId" clId="{215416DF-6419-430F-9A9F-EDFF7DE96FDB}" dt="2020-09-04T14:36:10.030" v="486" actId="22"/>
          <ac:spMkLst>
            <pc:docMk/>
            <pc:sldMk cId="3556250484" sldId="262"/>
            <ac:spMk id="4" creationId="{57AACCD7-3641-488B-9BA6-EC082670C17A}"/>
          </ac:spMkLst>
        </pc:spChg>
        <pc:spChg chg="add del">
          <ac:chgData name="李 骁睿" userId="47420079b4241540" providerId="LiveId" clId="{215416DF-6419-430F-9A9F-EDFF7DE96FDB}" dt="2020-09-04T14:36:10.030" v="486" actId="22"/>
          <ac:spMkLst>
            <pc:docMk/>
            <pc:sldMk cId="3556250484" sldId="262"/>
            <ac:spMk id="6" creationId="{2A8D405E-9656-4C07-9F99-49342C922A30}"/>
          </ac:spMkLst>
        </pc:spChg>
        <pc:spChg chg="add del">
          <ac:chgData name="李 骁睿" userId="47420079b4241540" providerId="LiveId" clId="{215416DF-6419-430F-9A9F-EDFF7DE96FDB}" dt="2020-09-04T14:36:10.030" v="486" actId="22"/>
          <ac:spMkLst>
            <pc:docMk/>
            <pc:sldMk cId="3556250484" sldId="262"/>
            <ac:spMk id="8" creationId="{D2E0F5E3-60F2-4959-A5A6-0ADA783A014C}"/>
          </ac:spMkLst>
        </pc:spChg>
        <pc:spChg chg="add del">
          <ac:chgData name="李 骁睿" userId="47420079b4241540" providerId="LiveId" clId="{215416DF-6419-430F-9A9F-EDFF7DE96FDB}" dt="2020-09-04T14:36:10.030" v="486" actId="22"/>
          <ac:spMkLst>
            <pc:docMk/>
            <pc:sldMk cId="3556250484" sldId="262"/>
            <ac:spMk id="10" creationId="{464B7D52-EB6E-4E91-8CD8-CB72396A7341}"/>
          </ac:spMkLst>
        </pc:spChg>
        <pc:spChg chg="add del">
          <ac:chgData name="李 骁睿" userId="47420079b4241540" providerId="LiveId" clId="{215416DF-6419-430F-9A9F-EDFF7DE96FDB}" dt="2020-09-04T14:36:10.030" v="486" actId="22"/>
          <ac:spMkLst>
            <pc:docMk/>
            <pc:sldMk cId="3556250484" sldId="262"/>
            <ac:spMk id="12" creationId="{5D3FEFDB-E7AC-43C7-98CC-2834D1B6617B}"/>
          </ac:spMkLst>
        </pc:spChg>
        <pc:spChg chg="del">
          <ac:chgData name="李 骁睿" userId="47420079b4241540" providerId="LiveId" clId="{215416DF-6419-430F-9A9F-EDFF7DE96FDB}" dt="2020-09-04T14:36:10.882" v="487" actId="478"/>
          <ac:spMkLst>
            <pc:docMk/>
            <pc:sldMk cId="3556250484" sldId="262"/>
            <ac:spMk id="14" creationId="{F9CD9EE4-DAFC-4ADE-A380-E7AD3000012B}"/>
          </ac:spMkLst>
        </pc:spChg>
        <pc:spChg chg="add del">
          <ac:chgData name="李 骁睿" userId="47420079b4241540" providerId="LiveId" clId="{215416DF-6419-430F-9A9F-EDFF7DE96FDB}" dt="2020-09-04T14:36:10.030" v="486" actId="22"/>
          <ac:spMkLst>
            <pc:docMk/>
            <pc:sldMk cId="3556250484" sldId="262"/>
            <ac:spMk id="15" creationId="{FB30D330-1A5F-44E9-8F66-0032BF33766B}"/>
          </ac:spMkLst>
        </pc:spChg>
        <pc:spChg chg="add del">
          <ac:chgData name="李 骁睿" userId="47420079b4241540" providerId="LiveId" clId="{215416DF-6419-430F-9A9F-EDFF7DE96FDB}" dt="2020-09-04T14:36:10.030" v="486" actId="22"/>
          <ac:spMkLst>
            <pc:docMk/>
            <pc:sldMk cId="3556250484" sldId="262"/>
            <ac:spMk id="16" creationId="{FA0ECCAD-6DB9-4B06-B96D-0ED6F5EA4EEE}"/>
          </ac:spMkLst>
        </pc:spChg>
        <pc:spChg chg="add del">
          <ac:chgData name="李 骁睿" userId="47420079b4241540" providerId="LiveId" clId="{215416DF-6419-430F-9A9F-EDFF7DE96FDB}" dt="2020-09-04T14:36:10.030" v="486" actId="22"/>
          <ac:spMkLst>
            <pc:docMk/>
            <pc:sldMk cId="3556250484" sldId="262"/>
            <ac:spMk id="17" creationId="{F3B92423-E271-4DDD-A1BC-EB664E76C9E8}"/>
          </ac:spMkLst>
        </pc:spChg>
        <pc:spChg chg="add del">
          <ac:chgData name="李 骁睿" userId="47420079b4241540" providerId="LiveId" clId="{215416DF-6419-430F-9A9F-EDFF7DE96FDB}" dt="2020-09-04T14:36:10.030" v="486" actId="22"/>
          <ac:spMkLst>
            <pc:docMk/>
            <pc:sldMk cId="3556250484" sldId="262"/>
            <ac:spMk id="18" creationId="{15E18927-F35F-46A8-A235-CF011AF0F02D}"/>
          </ac:spMkLst>
        </pc:spChg>
        <pc:spChg chg="add del">
          <ac:chgData name="李 骁睿" userId="47420079b4241540" providerId="LiveId" clId="{215416DF-6419-430F-9A9F-EDFF7DE96FDB}" dt="2020-09-04T14:36:10.030" v="486" actId="22"/>
          <ac:spMkLst>
            <pc:docMk/>
            <pc:sldMk cId="3556250484" sldId="262"/>
            <ac:spMk id="19" creationId="{0D9DED1E-4370-4D9F-852C-6A2DC4E70B30}"/>
          </ac:spMkLst>
        </pc:spChg>
        <pc:spChg chg="add del">
          <ac:chgData name="李 骁睿" userId="47420079b4241540" providerId="LiveId" clId="{215416DF-6419-430F-9A9F-EDFF7DE96FDB}" dt="2020-09-04T14:36:10.030" v="486" actId="22"/>
          <ac:spMkLst>
            <pc:docMk/>
            <pc:sldMk cId="3556250484" sldId="262"/>
            <ac:spMk id="20" creationId="{41D2A1B3-13C3-4571-BD0D-E1AFEC09A0BE}"/>
          </ac:spMkLst>
        </pc:spChg>
        <pc:spChg chg="add del">
          <ac:chgData name="李 骁睿" userId="47420079b4241540" providerId="LiveId" clId="{215416DF-6419-430F-9A9F-EDFF7DE96FDB}" dt="2020-09-04T14:36:10.030" v="486" actId="22"/>
          <ac:spMkLst>
            <pc:docMk/>
            <pc:sldMk cId="3556250484" sldId="262"/>
            <ac:spMk id="21" creationId="{37CA51FD-46CB-4DCD-9539-6CCD53F7EE4E}"/>
          </ac:spMkLst>
        </pc:spChg>
        <pc:spChg chg="add del">
          <ac:chgData name="李 骁睿" userId="47420079b4241540" providerId="LiveId" clId="{215416DF-6419-430F-9A9F-EDFF7DE96FDB}" dt="2020-09-04T14:36:10.030" v="486" actId="22"/>
          <ac:spMkLst>
            <pc:docMk/>
            <pc:sldMk cId="3556250484" sldId="262"/>
            <ac:spMk id="22" creationId="{935B86CC-1DDC-4177-9583-FEFE1ED21DF7}"/>
          </ac:spMkLst>
        </pc:spChg>
        <pc:spChg chg="add del">
          <ac:chgData name="李 骁睿" userId="47420079b4241540" providerId="LiveId" clId="{215416DF-6419-430F-9A9F-EDFF7DE96FDB}" dt="2020-09-04T14:36:10.030" v="486" actId="22"/>
          <ac:spMkLst>
            <pc:docMk/>
            <pc:sldMk cId="3556250484" sldId="262"/>
            <ac:spMk id="23" creationId="{41FAA0AF-7447-4362-B773-42769A371579}"/>
          </ac:spMkLst>
        </pc:spChg>
        <pc:spChg chg="add del">
          <ac:chgData name="李 骁睿" userId="47420079b4241540" providerId="LiveId" clId="{215416DF-6419-430F-9A9F-EDFF7DE96FDB}" dt="2020-09-04T14:36:10.030" v="486" actId="22"/>
          <ac:spMkLst>
            <pc:docMk/>
            <pc:sldMk cId="3556250484" sldId="262"/>
            <ac:spMk id="24" creationId="{E4475B6B-52B5-4705-806C-8CF674382D4A}"/>
          </ac:spMkLst>
        </pc:spChg>
        <pc:spChg chg="add del">
          <ac:chgData name="李 骁睿" userId="47420079b4241540" providerId="LiveId" clId="{215416DF-6419-430F-9A9F-EDFF7DE96FDB}" dt="2020-09-04T14:36:10.030" v="486" actId="22"/>
          <ac:spMkLst>
            <pc:docMk/>
            <pc:sldMk cId="3556250484" sldId="262"/>
            <ac:spMk id="25" creationId="{C21AACAC-EDB3-4968-90F7-FE08DC0C8A48}"/>
          </ac:spMkLst>
        </pc:spChg>
        <pc:spChg chg="add del">
          <ac:chgData name="李 骁睿" userId="47420079b4241540" providerId="LiveId" clId="{215416DF-6419-430F-9A9F-EDFF7DE96FDB}" dt="2020-09-04T14:36:10.030" v="486" actId="22"/>
          <ac:spMkLst>
            <pc:docMk/>
            <pc:sldMk cId="3556250484" sldId="262"/>
            <ac:spMk id="26" creationId="{CEBB00CE-5D96-4E4D-B5F1-024BD61CB9C3}"/>
          </ac:spMkLst>
        </pc:spChg>
        <pc:spChg chg="add del">
          <ac:chgData name="李 骁睿" userId="47420079b4241540" providerId="LiveId" clId="{215416DF-6419-430F-9A9F-EDFF7DE96FDB}" dt="2020-09-04T14:36:10.030" v="486" actId="22"/>
          <ac:spMkLst>
            <pc:docMk/>
            <pc:sldMk cId="3556250484" sldId="262"/>
            <ac:spMk id="27" creationId="{8C9B2AC9-28F5-45DA-800F-EDF1295A7C55}"/>
          </ac:spMkLst>
        </pc:spChg>
        <pc:spChg chg="add del">
          <ac:chgData name="李 骁睿" userId="47420079b4241540" providerId="LiveId" clId="{215416DF-6419-430F-9A9F-EDFF7DE96FDB}" dt="2020-09-04T14:36:10.030" v="486" actId="22"/>
          <ac:spMkLst>
            <pc:docMk/>
            <pc:sldMk cId="3556250484" sldId="262"/>
            <ac:spMk id="28" creationId="{01660C75-532F-42CA-84E9-5286C3ED1E6C}"/>
          </ac:spMkLst>
        </pc:spChg>
        <pc:spChg chg="del">
          <ac:chgData name="李 骁睿" userId="47420079b4241540" providerId="LiveId" clId="{215416DF-6419-430F-9A9F-EDFF7DE96FDB}" dt="2020-09-04T14:36:10.882" v="487" actId="478"/>
          <ac:spMkLst>
            <pc:docMk/>
            <pc:sldMk cId="3556250484" sldId="262"/>
            <ac:spMk id="29" creationId="{F9E81C52-7011-415D-BBC9-594016C0E392}"/>
          </ac:spMkLst>
        </pc:spChg>
        <pc:spChg chg="add del">
          <ac:chgData name="李 骁睿" userId="47420079b4241540" providerId="LiveId" clId="{215416DF-6419-430F-9A9F-EDFF7DE96FDB}" dt="2020-09-04T14:36:10.030" v="486" actId="22"/>
          <ac:spMkLst>
            <pc:docMk/>
            <pc:sldMk cId="3556250484" sldId="262"/>
            <ac:spMk id="30" creationId="{6A47F4DD-FC0A-4A6A-B257-76A023245B30}"/>
          </ac:spMkLst>
        </pc:spChg>
        <pc:spChg chg="del">
          <ac:chgData name="李 骁睿" userId="47420079b4241540" providerId="LiveId" clId="{215416DF-6419-430F-9A9F-EDFF7DE96FDB}" dt="2020-09-04T14:36:10.882" v="487" actId="478"/>
          <ac:spMkLst>
            <pc:docMk/>
            <pc:sldMk cId="3556250484" sldId="262"/>
            <ac:spMk id="31" creationId="{464DF5AA-14D6-4E8F-A52E-FF1C8C9B7E54}"/>
          </ac:spMkLst>
        </pc:spChg>
        <pc:spChg chg="add del">
          <ac:chgData name="李 骁睿" userId="47420079b4241540" providerId="LiveId" clId="{215416DF-6419-430F-9A9F-EDFF7DE96FDB}" dt="2020-09-04T14:36:10.030" v="486" actId="22"/>
          <ac:spMkLst>
            <pc:docMk/>
            <pc:sldMk cId="3556250484" sldId="262"/>
            <ac:spMk id="32" creationId="{8A535286-4CC3-495F-A593-EFB30968B2BC}"/>
          </ac:spMkLst>
        </pc:spChg>
        <pc:spChg chg="del">
          <ac:chgData name="李 骁睿" userId="47420079b4241540" providerId="LiveId" clId="{215416DF-6419-430F-9A9F-EDFF7DE96FDB}" dt="2020-09-04T14:36:10.882" v="487" actId="478"/>
          <ac:spMkLst>
            <pc:docMk/>
            <pc:sldMk cId="3556250484" sldId="262"/>
            <ac:spMk id="33" creationId="{81D5FADC-2AC0-4D11-AD65-153AF798F16F}"/>
          </ac:spMkLst>
        </pc:spChg>
        <pc:spChg chg="add del">
          <ac:chgData name="李 骁睿" userId="47420079b4241540" providerId="LiveId" clId="{215416DF-6419-430F-9A9F-EDFF7DE96FDB}" dt="2020-09-04T14:36:10.030" v="486" actId="22"/>
          <ac:spMkLst>
            <pc:docMk/>
            <pc:sldMk cId="3556250484" sldId="262"/>
            <ac:spMk id="34" creationId="{75FEEA90-D0B1-48FA-B050-1C68171A0861}"/>
          </ac:spMkLst>
        </pc:spChg>
        <pc:spChg chg="del">
          <ac:chgData name="李 骁睿" userId="47420079b4241540" providerId="LiveId" clId="{215416DF-6419-430F-9A9F-EDFF7DE96FDB}" dt="2020-09-04T14:36:10.882" v="487" actId="478"/>
          <ac:spMkLst>
            <pc:docMk/>
            <pc:sldMk cId="3556250484" sldId="262"/>
            <ac:spMk id="35" creationId="{94CD38C2-EF05-4D66-A86E-76DADDABD60C}"/>
          </ac:spMkLst>
        </pc:spChg>
        <pc:spChg chg="del">
          <ac:chgData name="李 骁睿" userId="47420079b4241540" providerId="LiveId" clId="{215416DF-6419-430F-9A9F-EDFF7DE96FDB}" dt="2020-09-04T14:36:10.882" v="487" actId="478"/>
          <ac:spMkLst>
            <pc:docMk/>
            <pc:sldMk cId="3556250484" sldId="262"/>
            <ac:spMk id="37" creationId="{64444766-2E01-463C-A547-EB486B6D4998}"/>
          </ac:spMkLst>
        </pc:spChg>
        <pc:spChg chg="del">
          <ac:chgData name="李 骁睿" userId="47420079b4241540" providerId="LiveId" clId="{215416DF-6419-430F-9A9F-EDFF7DE96FDB}" dt="2020-09-04T14:36:10.882" v="487" actId="478"/>
          <ac:spMkLst>
            <pc:docMk/>
            <pc:sldMk cId="3556250484" sldId="262"/>
            <ac:spMk id="39" creationId="{6FDDAA4E-6FD3-4723-8328-CAA83507D00A}"/>
          </ac:spMkLst>
        </pc:spChg>
        <pc:spChg chg="del">
          <ac:chgData name="李 骁睿" userId="47420079b4241540" providerId="LiveId" clId="{215416DF-6419-430F-9A9F-EDFF7DE96FDB}" dt="2020-09-04T14:36:10.882" v="487" actId="478"/>
          <ac:spMkLst>
            <pc:docMk/>
            <pc:sldMk cId="3556250484" sldId="262"/>
            <ac:spMk id="41" creationId="{F0F92202-B736-47D2-981A-017EFFFB1AFA}"/>
          </ac:spMkLst>
        </pc:spChg>
        <pc:spChg chg="del">
          <ac:chgData name="李 骁睿" userId="47420079b4241540" providerId="LiveId" clId="{215416DF-6419-430F-9A9F-EDFF7DE96FDB}" dt="2020-09-04T14:36:10.882" v="487" actId="478"/>
          <ac:spMkLst>
            <pc:docMk/>
            <pc:sldMk cId="3556250484" sldId="262"/>
            <ac:spMk id="43" creationId="{2369DE12-8909-49B4-870B-2E28090F9907}"/>
          </ac:spMkLst>
        </pc:spChg>
        <pc:spChg chg="del">
          <ac:chgData name="李 骁睿" userId="47420079b4241540" providerId="LiveId" clId="{215416DF-6419-430F-9A9F-EDFF7DE96FDB}" dt="2020-09-04T14:36:10.882" v="487" actId="478"/>
          <ac:spMkLst>
            <pc:docMk/>
            <pc:sldMk cId="3556250484" sldId="262"/>
            <ac:spMk id="45" creationId="{5CC37F1D-8B6F-46AA-91E2-6B48DEF3B3B3}"/>
          </ac:spMkLst>
        </pc:spChg>
        <pc:spChg chg="del">
          <ac:chgData name="李 骁睿" userId="47420079b4241540" providerId="LiveId" clId="{215416DF-6419-430F-9A9F-EDFF7DE96FDB}" dt="2020-09-04T14:36:10.882" v="487" actId="478"/>
          <ac:spMkLst>
            <pc:docMk/>
            <pc:sldMk cId="3556250484" sldId="262"/>
            <ac:spMk id="47" creationId="{9DE12B31-2F77-4C23-903B-3BA55F2287ED}"/>
          </ac:spMkLst>
        </pc:spChg>
        <pc:spChg chg="del">
          <ac:chgData name="李 骁睿" userId="47420079b4241540" providerId="LiveId" clId="{215416DF-6419-430F-9A9F-EDFF7DE96FDB}" dt="2020-09-04T14:36:10.882" v="487" actId="478"/>
          <ac:spMkLst>
            <pc:docMk/>
            <pc:sldMk cId="3556250484" sldId="262"/>
            <ac:spMk id="49" creationId="{63D80DDF-018A-4F30-9783-A438A94B74FF}"/>
          </ac:spMkLst>
        </pc:spChg>
        <pc:spChg chg="del">
          <ac:chgData name="李 骁睿" userId="47420079b4241540" providerId="LiveId" clId="{215416DF-6419-430F-9A9F-EDFF7DE96FDB}" dt="2020-09-04T14:36:10.882" v="487" actId="478"/>
          <ac:spMkLst>
            <pc:docMk/>
            <pc:sldMk cId="3556250484" sldId="262"/>
            <ac:spMk id="51" creationId="{B40F0511-2918-4A6B-8E47-60F414683190}"/>
          </ac:spMkLst>
        </pc:spChg>
        <pc:spChg chg="del">
          <ac:chgData name="李 骁睿" userId="47420079b4241540" providerId="LiveId" clId="{215416DF-6419-430F-9A9F-EDFF7DE96FDB}" dt="2020-09-04T14:36:10.882" v="487" actId="478"/>
          <ac:spMkLst>
            <pc:docMk/>
            <pc:sldMk cId="3556250484" sldId="262"/>
            <ac:spMk id="53" creationId="{E649620D-AAA8-4852-9986-63B8ED492A33}"/>
          </ac:spMkLst>
        </pc:spChg>
        <pc:spChg chg="del">
          <ac:chgData name="李 骁睿" userId="47420079b4241540" providerId="LiveId" clId="{215416DF-6419-430F-9A9F-EDFF7DE96FDB}" dt="2020-09-04T14:36:10.882" v="487" actId="478"/>
          <ac:spMkLst>
            <pc:docMk/>
            <pc:sldMk cId="3556250484" sldId="262"/>
            <ac:spMk id="55" creationId="{DAB3029E-1482-4428-8FF0-558E5FE08BAD}"/>
          </ac:spMkLst>
        </pc:spChg>
        <pc:spChg chg="del">
          <ac:chgData name="李 骁睿" userId="47420079b4241540" providerId="LiveId" clId="{215416DF-6419-430F-9A9F-EDFF7DE96FDB}" dt="2020-09-04T14:36:10.882" v="487" actId="478"/>
          <ac:spMkLst>
            <pc:docMk/>
            <pc:sldMk cId="3556250484" sldId="262"/>
            <ac:spMk id="57" creationId="{C01502B9-06E0-4CBD-B479-0EE02BCF564B}"/>
          </ac:spMkLst>
        </pc:spChg>
        <pc:spChg chg="del">
          <ac:chgData name="李 骁睿" userId="47420079b4241540" providerId="LiveId" clId="{215416DF-6419-430F-9A9F-EDFF7DE96FDB}" dt="2020-09-04T14:36:10.882" v="487" actId="478"/>
          <ac:spMkLst>
            <pc:docMk/>
            <pc:sldMk cId="3556250484" sldId="262"/>
            <ac:spMk id="59" creationId="{C15C4363-CF54-4AE7-86BD-24D55F01E8C7}"/>
          </ac:spMkLst>
        </pc:spChg>
        <pc:spChg chg="del">
          <ac:chgData name="李 骁睿" userId="47420079b4241540" providerId="LiveId" clId="{215416DF-6419-430F-9A9F-EDFF7DE96FDB}" dt="2020-09-04T14:36:10.882" v="487" actId="478"/>
          <ac:spMkLst>
            <pc:docMk/>
            <pc:sldMk cId="3556250484" sldId="262"/>
            <ac:spMk id="61" creationId="{D8922A5A-D575-4D81-86FC-BA03CC0F929E}"/>
          </ac:spMkLst>
        </pc:spChg>
        <pc:spChg chg="del">
          <ac:chgData name="李 骁睿" userId="47420079b4241540" providerId="LiveId" clId="{215416DF-6419-430F-9A9F-EDFF7DE96FDB}" dt="2020-09-04T14:36:10.882" v="487" actId="478"/>
          <ac:spMkLst>
            <pc:docMk/>
            <pc:sldMk cId="3556250484" sldId="262"/>
            <ac:spMk id="63" creationId="{2C8C6403-BF55-4C66-A438-875D46BA29E9}"/>
          </ac:spMkLst>
        </pc:spChg>
        <pc:spChg chg="del">
          <ac:chgData name="李 骁睿" userId="47420079b4241540" providerId="LiveId" clId="{215416DF-6419-430F-9A9F-EDFF7DE96FDB}" dt="2020-09-04T14:36:10.882" v="487" actId="478"/>
          <ac:spMkLst>
            <pc:docMk/>
            <pc:sldMk cId="3556250484" sldId="262"/>
            <ac:spMk id="65" creationId="{3637E56A-F037-416C-820A-154EB481967A}"/>
          </ac:spMkLst>
        </pc:spChg>
        <pc:spChg chg="del">
          <ac:chgData name="李 骁睿" userId="47420079b4241540" providerId="LiveId" clId="{215416DF-6419-430F-9A9F-EDFF7DE96FDB}" dt="2020-09-04T14:36:10.882" v="487" actId="478"/>
          <ac:spMkLst>
            <pc:docMk/>
            <pc:sldMk cId="3556250484" sldId="262"/>
            <ac:spMk id="67" creationId="{7713F371-6C81-4D75-9646-5413500A48EB}"/>
          </ac:spMkLst>
        </pc:spChg>
        <pc:spChg chg="del">
          <ac:chgData name="李 骁睿" userId="47420079b4241540" providerId="LiveId" clId="{215416DF-6419-430F-9A9F-EDFF7DE96FDB}" dt="2020-09-04T14:36:10.882" v="487" actId="478"/>
          <ac:spMkLst>
            <pc:docMk/>
            <pc:sldMk cId="3556250484" sldId="262"/>
            <ac:spMk id="69" creationId="{63469080-B881-46F3-9726-2042A873E26C}"/>
          </ac:spMkLst>
        </pc:spChg>
        <pc:spChg chg="del">
          <ac:chgData name="李 骁睿" userId="47420079b4241540" providerId="LiveId" clId="{215416DF-6419-430F-9A9F-EDFF7DE96FDB}" dt="2020-09-04T14:36:10.882" v="487" actId="478"/>
          <ac:spMkLst>
            <pc:docMk/>
            <pc:sldMk cId="3556250484" sldId="262"/>
            <ac:spMk id="71" creationId="{02D3CF3F-F774-4F59-A97C-D7823EB6C5EC}"/>
          </ac:spMkLst>
        </pc:spChg>
        <pc:spChg chg="del">
          <ac:chgData name="李 骁睿" userId="47420079b4241540" providerId="LiveId" clId="{215416DF-6419-430F-9A9F-EDFF7DE96FDB}" dt="2020-09-04T14:36:10.882" v="487" actId="478"/>
          <ac:spMkLst>
            <pc:docMk/>
            <pc:sldMk cId="3556250484" sldId="262"/>
            <ac:spMk id="73" creationId="{8E547431-0A88-4B1C-A626-4FBECBE4A0D9}"/>
          </ac:spMkLst>
        </pc:spChg>
        <pc:spChg chg="del">
          <ac:chgData name="李 骁睿" userId="47420079b4241540" providerId="LiveId" clId="{215416DF-6419-430F-9A9F-EDFF7DE96FDB}" dt="2020-09-04T14:36:10.882" v="487" actId="478"/>
          <ac:spMkLst>
            <pc:docMk/>
            <pc:sldMk cId="3556250484" sldId="262"/>
            <ac:spMk id="75" creationId="{1EDB4FA3-3DFD-4006-BF6B-D57A2A840778}"/>
          </ac:spMkLst>
        </pc:spChg>
        <pc:spChg chg="add del">
          <ac:chgData name="李 骁睿" userId="47420079b4241540" providerId="LiveId" clId="{215416DF-6419-430F-9A9F-EDFF7DE96FDB}" dt="2020-09-04T14:36:10.030" v="486" actId="22"/>
          <ac:spMkLst>
            <pc:docMk/>
            <pc:sldMk cId="3556250484" sldId="262"/>
            <ac:spMk id="77" creationId="{E704C7EF-4BCC-463E-8AA9-69B7EBD88447}"/>
          </ac:spMkLst>
        </pc:spChg>
        <pc:spChg chg="del">
          <ac:chgData name="李 骁睿" userId="47420079b4241540" providerId="LiveId" clId="{215416DF-6419-430F-9A9F-EDFF7DE96FDB}" dt="2020-09-04T14:36:10.882" v="487" actId="478"/>
          <ac:spMkLst>
            <pc:docMk/>
            <pc:sldMk cId="3556250484" sldId="262"/>
            <ac:spMk id="79" creationId="{A31CC8A7-101D-4E70-8A1C-148E86222C3E}"/>
          </ac:spMkLst>
        </pc:spChg>
        <pc:spChg chg="add del">
          <ac:chgData name="李 骁睿" userId="47420079b4241540" providerId="LiveId" clId="{215416DF-6419-430F-9A9F-EDFF7DE96FDB}" dt="2020-09-04T14:36:10.030" v="486" actId="22"/>
          <ac:spMkLst>
            <pc:docMk/>
            <pc:sldMk cId="3556250484" sldId="262"/>
            <ac:spMk id="87" creationId="{3200709F-AA59-4486-9B55-4B7231C024C8}"/>
          </ac:spMkLst>
        </pc:spChg>
        <pc:spChg chg="add">
          <ac:chgData name="李 骁睿" userId="47420079b4241540" providerId="LiveId" clId="{215416DF-6419-430F-9A9F-EDFF7DE96FDB}" dt="2020-09-04T14:36:11.512" v="488" actId="22"/>
          <ac:spMkLst>
            <pc:docMk/>
            <pc:sldMk cId="3556250484" sldId="262"/>
            <ac:spMk id="89" creationId="{7EB4531E-5D4C-4E26-B859-40AC0193F0A3}"/>
          </ac:spMkLst>
        </pc:spChg>
        <pc:spChg chg="add">
          <ac:chgData name="李 骁睿" userId="47420079b4241540" providerId="LiveId" clId="{215416DF-6419-430F-9A9F-EDFF7DE96FDB}" dt="2020-09-04T14:36:11.512" v="488" actId="22"/>
          <ac:spMkLst>
            <pc:docMk/>
            <pc:sldMk cId="3556250484" sldId="262"/>
            <ac:spMk id="91" creationId="{6AE6347E-D036-4A68-AE7C-D2BD384A0F6C}"/>
          </ac:spMkLst>
        </pc:spChg>
        <pc:spChg chg="add">
          <ac:chgData name="李 骁睿" userId="47420079b4241540" providerId="LiveId" clId="{215416DF-6419-430F-9A9F-EDFF7DE96FDB}" dt="2020-09-04T14:36:11.512" v="488" actId="22"/>
          <ac:spMkLst>
            <pc:docMk/>
            <pc:sldMk cId="3556250484" sldId="262"/>
            <ac:spMk id="93" creationId="{3E2AECC9-B47F-4498-93D6-74E850C168D5}"/>
          </ac:spMkLst>
        </pc:spChg>
        <pc:spChg chg="add">
          <ac:chgData name="李 骁睿" userId="47420079b4241540" providerId="LiveId" clId="{215416DF-6419-430F-9A9F-EDFF7DE96FDB}" dt="2020-09-04T14:36:11.512" v="488" actId="22"/>
          <ac:spMkLst>
            <pc:docMk/>
            <pc:sldMk cId="3556250484" sldId="262"/>
            <ac:spMk id="95" creationId="{03D51928-42EC-4CE2-90F0-F8DD20957E96}"/>
          </ac:spMkLst>
        </pc:spChg>
        <pc:spChg chg="add">
          <ac:chgData name="李 骁睿" userId="47420079b4241540" providerId="LiveId" clId="{215416DF-6419-430F-9A9F-EDFF7DE96FDB}" dt="2020-09-04T14:36:11.512" v="488" actId="22"/>
          <ac:spMkLst>
            <pc:docMk/>
            <pc:sldMk cId="3556250484" sldId="262"/>
            <ac:spMk id="97" creationId="{0186A1CA-C135-41D5-BDB7-BB8C5885F644}"/>
          </ac:spMkLst>
        </pc:spChg>
        <pc:spChg chg="add">
          <ac:chgData name="李 骁睿" userId="47420079b4241540" providerId="LiveId" clId="{215416DF-6419-430F-9A9F-EDFF7DE96FDB}" dt="2020-09-04T14:36:11.512" v="488" actId="22"/>
          <ac:spMkLst>
            <pc:docMk/>
            <pc:sldMk cId="3556250484" sldId="262"/>
            <ac:spMk id="99" creationId="{BA482BB0-47FA-43CA-AA07-B04719405BF2}"/>
          </ac:spMkLst>
        </pc:spChg>
        <pc:spChg chg="add">
          <ac:chgData name="李 骁睿" userId="47420079b4241540" providerId="LiveId" clId="{215416DF-6419-430F-9A9F-EDFF7DE96FDB}" dt="2020-09-04T14:36:11.512" v="488" actId="22"/>
          <ac:spMkLst>
            <pc:docMk/>
            <pc:sldMk cId="3556250484" sldId="262"/>
            <ac:spMk id="101" creationId="{4E858C66-2750-4624-96DB-7E231EC30439}"/>
          </ac:spMkLst>
        </pc:spChg>
        <pc:spChg chg="add">
          <ac:chgData name="李 骁睿" userId="47420079b4241540" providerId="LiveId" clId="{215416DF-6419-430F-9A9F-EDFF7DE96FDB}" dt="2020-09-04T14:36:11.512" v="488" actId="22"/>
          <ac:spMkLst>
            <pc:docMk/>
            <pc:sldMk cId="3556250484" sldId="262"/>
            <ac:spMk id="103" creationId="{9778D5FB-DC49-4BCD-B2E4-A4E06DBDC38B}"/>
          </ac:spMkLst>
        </pc:spChg>
        <pc:spChg chg="add">
          <ac:chgData name="李 骁睿" userId="47420079b4241540" providerId="LiveId" clId="{215416DF-6419-430F-9A9F-EDFF7DE96FDB}" dt="2020-09-04T14:36:11.512" v="488" actId="22"/>
          <ac:spMkLst>
            <pc:docMk/>
            <pc:sldMk cId="3556250484" sldId="262"/>
            <ac:spMk id="105" creationId="{0937438C-E449-47EE-A6D6-8272AA9DEFE5}"/>
          </ac:spMkLst>
        </pc:spChg>
        <pc:spChg chg="add">
          <ac:chgData name="李 骁睿" userId="47420079b4241540" providerId="LiveId" clId="{215416DF-6419-430F-9A9F-EDFF7DE96FDB}" dt="2020-09-04T14:36:11.512" v="488" actId="22"/>
          <ac:spMkLst>
            <pc:docMk/>
            <pc:sldMk cId="3556250484" sldId="262"/>
            <ac:spMk id="107" creationId="{0C90D658-67DB-432D-B2F2-A0F241C3A790}"/>
          </ac:spMkLst>
        </pc:spChg>
        <pc:spChg chg="add">
          <ac:chgData name="李 骁睿" userId="47420079b4241540" providerId="LiveId" clId="{215416DF-6419-430F-9A9F-EDFF7DE96FDB}" dt="2020-09-04T14:36:11.512" v="488" actId="22"/>
          <ac:spMkLst>
            <pc:docMk/>
            <pc:sldMk cId="3556250484" sldId="262"/>
            <ac:spMk id="109" creationId="{6FC56B60-6575-4CD9-A3C1-CA30628DC64F}"/>
          </ac:spMkLst>
        </pc:spChg>
        <pc:spChg chg="add">
          <ac:chgData name="李 骁睿" userId="47420079b4241540" providerId="LiveId" clId="{215416DF-6419-430F-9A9F-EDFF7DE96FDB}" dt="2020-09-04T14:36:11.512" v="488" actId="22"/>
          <ac:spMkLst>
            <pc:docMk/>
            <pc:sldMk cId="3556250484" sldId="262"/>
            <ac:spMk id="111" creationId="{49F67AD6-3D4C-46C8-8A09-7AFA0D75BB78}"/>
          </ac:spMkLst>
        </pc:spChg>
        <pc:spChg chg="add">
          <ac:chgData name="李 骁睿" userId="47420079b4241540" providerId="LiveId" clId="{215416DF-6419-430F-9A9F-EDFF7DE96FDB}" dt="2020-09-04T14:36:11.512" v="488" actId="22"/>
          <ac:spMkLst>
            <pc:docMk/>
            <pc:sldMk cId="3556250484" sldId="262"/>
            <ac:spMk id="113" creationId="{D2E90CAF-A381-4FA6-BC94-E40C4B461ABB}"/>
          </ac:spMkLst>
        </pc:spChg>
        <pc:spChg chg="add">
          <ac:chgData name="李 骁睿" userId="47420079b4241540" providerId="LiveId" clId="{215416DF-6419-430F-9A9F-EDFF7DE96FDB}" dt="2020-09-04T14:36:11.512" v="488" actId="22"/>
          <ac:spMkLst>
            <pc:docMk/>
            <pc:sldMk cId="3556250484" sldId="262"/>
            <ac:spMk id="115" creationId="{3F60389F-591F-42AF-86E6-75FFB8A4C43B}"/>
          </ac:spMkLst>
        </pc:spChg>
        <pc:spChg chg="add">
          <ac:chgData name="李 骁睿" userId="47420079b4241540" providerId="LiveId" clId="{215416DF-6419-430F-9A9F-EDFF7DE96FDB}" dt="2020-09-04T14:36:11.512" v="488" actId="22"/>
          <ac:spMkLst>
            <pc:docMk/>
            <pc:sldMk cId="3556250484" sldId="262"/>
            <ac:spMk id="117" creationId="{FEFBFE1A-84C2-4D95-ACC7-B1B4D3C00A00}"/>
          </ac:spMkLst>
        </pc:spChg>
        <pc:spChg chg="add">
          <ac:chgData name="李 骁睿" userId="47420079b4241540" providerId="LiveId" clId="{215416DF-6419-430F-9A9F-EDFF7DE96FDB}" dt="2020-09-04T14:36:11.512" v="488" actId="22"/>
          <ac:spMkLst>
            <pc:docMk/>
            <pc:sldMk cId="3556250484" sldId="262"/>
            <ac:spMk id="119" creationId="{2AE71142-BF41-4DAC-AAEF-51788F038D1D}"/>
          </ac:spMkLst>
        </pc:spChg>
        <pc:spChg chg="add">
          <ac:chgData name="李 骁睿" userId="47420079b4241540" providerId="LiveId" clId="{215416DF-6419-430F-9A9F-EDFF7DE96FDB}" dt="2020-09-04T14:36:11.512" v="488" actId="22"/>
          <ac:spMkLst>
            <pc:docMk/>
            <pc:sldMk cId="3556250484" sldId="262"/>
            <ac:spMk id="121" creationId="{53BA4B8D-BBC5-47E2-91BB-C5CBBF9A2E4B}"/>
          </ac:spMkLst>
        </pc:spChg>
        <pc:spChg chg="add">
          <ac:chgData name="李 骁睿" userId="47420079b4241540" providerId="LiveId" clId="{215416DF-6419-430F-9A9F-EDFF7DE96FDB}" dt="2020-09-04T14:36:11.512" v="488" actId="22"/>
          <ac:spMkLst>
            <pc:docMk/>
            <pc:sldMk cId="3556250484" sldId="262"/>
            <ac:spMk id="123" creationId="{62C1F9EB-4C39-4655-8587-B8F18EE5BEFC}"/>
          </ac:spMkLst>
        </pc:spChg>
        <pc:spChg chg="add">
          <ac:chgData name="李 骁睿" userId="47420079b4241540" providerId="LiveId" clId="{215416DF-6419-430F-9A9F-EDFF7DE96FDB}" dt="2020-09-04T14:36:11.512" v="488" actId="22"/>
          <ac:spMkLst>
            <pc:docMk/>
            <pc:sldMk cId="3556250484" sldId="262"/>
            <ac:spMk id="125" creationId="{37B700FB-9C48-4638-9D21-AC3DC038004B}"/>
          </ac:spMkLst>
        </pc:spChg>
        <pc:spChg chg="add">
          <ac:chgData name="李 骁睿" userId="47420079b4241540" providerId="LiveId" clId="{215416DF-6419-430F-9A9F-EDFF7DE96FDB}" dt="2020-09-04T14:36:11.512" v="488" actId="22"/>
          <ac:spMkLst>
            <pc:docMk/>
            <pc:sldMk cId="3556250484" sldId="262"/>
            <ac:spMk id="127" creationId="{D456F47B-2725-4F52-89E1-22B25E2339B1}"/>
          </ac:spMkLst>
        </pc:spChg>
        <pc:spChg chg="add">
          <ac:chgData name="李 骁睿" userId="47420079b4241540" providerId="LiveId" clId="{215416DF-6419-430F-9A9F-EDFF7DE96FDB}" dt="2020-09-04T14:36:11.512" v="488" actId="22"/>
          <ac:spMkLst>
            <pc:docMk/>
            <pc:sldMk cId="3556250484" sldId="262"/>
            <ac:spMk id="129" creationId="{49DED059-179F-4477-8183-8CAC63116F19}"/>
          </ac:spMkLst>
        </pc:spChg>
        <pc:spChg chg="add">
          <ac:chgData name="李 骁睿" userId="47420079b4241540" providerId="LiveId" clId="{215416DF-6419-430F-9A9F-EDFF7DE96FDB}" dt="2020-09-04T14:36:11.512" v="488" actId="22"/>
          <ac:spMkLst>
            <pc:docMk/>
            <pc:sldMk cId="3556250484" sldId="262"/>
            <ac:spMk id="131" creationId="{7FCF2BCE-C3AF-4BC0-BED6-DA2B1325AE8C}"/>
          </ac:spMkLst>
        </pc:spChg>
        <pc:spChg chg="add">
          <ac:chgData name="李 骁睿" userId="47420079b4241540" providerId="LiveId" clId="{215416DF-6419-430F-9A9F-EDFF7DE96FDB}" dt="2020-09-04T14:36:11.512" v="488" actId="22"/>
          <ac:spMkLst>
            <pc:docMk/>
            <pc:sldMk cId="3556250484" sldId="262"/>
            <ac:spMk id="133" creationId="{7A085D6C-D683-4640-8BC5-18197ADE1A19}"/>
          </ac:spMkLst>
        </pc:spChg>
        <pc:spChg chg="add">
          <ac:chgData name="李 骁睿" userId="47420079b4241540" providerId="LiveId" clId="{215416DF-6419-430F-9A9F-EDFF7DE96FDB}" dt="2020-09-04T14:36:11.512" v="488" actId="22"/>
          <ac:spMkLst>
            <pc:docMk/>
            <pc:sldMk cId="3556250484" sldId="262"/>
            <ac:spMk id="135" creationId="{0A448C9E-E3AE-4801-82B7-A9B50092D959}"/>
          </ac:spMkLst>
        </pc:spChg>
        <pc:spChg chg="add">
          <ac:chgData name="李 骁睿" userId="47420079b4241540" providerId="LiveId" clId="{215416DF-6419-430F-9A9F-EDFF7DE96FDB}" dt="2020-09-04T14:36:11.512" v="488" actId="22"/>
          <ac:spMkLst>
            <pc:docMk/>
            <pc:sldMk cId="3556250484" sldId="262"/>
            <ac:spMk id="137" creationId="{4E7FF3DA-59D3-4E24-A7DF-35867DCE4A86}"/>
          </ac:spMkLst>
        </pc:spChg>
        <pc:spChg chg="add">
          <ac:chgData name="李 骁睿" userId="47420079b4241540" providerId="LiveId" clId="{215416DF-6419-430F-9A9F-EDFF7DE96FDB}" dt="2020-09-04T14:36:11.512" v="488" actId="22"/>
          <ac:spMkLst>
            <pc:docMk/>
            <pc:sldMk cId="3556250484" sldId="262"/>
            <ac:spMk id="139" creationId="{442873CF-AAD2-42CF-9E62-315599A1E5DD}"/>
          </ac:spMkLst>
        </pc:spChg>
      </pc:sldChg>
      <pc:sldChg chg="addSp delSp modSp add mod">
        <pc:chgData name="李 骁睿" userId="47420079b4241540" providerId="LiveId" clId="{215416DF-6419-430F-9A9F-EDFF7DE96FDB}" dt="2020-09-04T15:33:08.799" v="818" actId="478"/>
        <pc:sldMkLst>
          <pc:docMk/>
          <pc:sldMk cId="769277218" sldId="263"/>
        </pc:sldMkLst>
        <pc:spChg chg="del">
          <ac:chgData name="李 骁睿" userId="47420079b4241540" providerId="LiveId" clId="{215416DF-6419-430F-9A9F-EDFF7DE96FDB}" dt="2020-09-04T14:37:15.271" v="490" actId="478"/>
          <ac:spMkLst>
            <pc:docMk/>
            <pc:sldMk cId="769277218" sldId="263"/>
            <ac:spMk id="12" creationId="{BAAB3864-A204-40C6-BFE0-2DCCE8002DCB}"/>
          </ac:spMkLst>
        </pc:spChg>
        <pc:spChg chg="del">
          <ac:chgData name="李 骁睿" userId="47420079b4241540" providerId="LiveId" clId="{215416DF-6419-430F-9A9F-EDFF7DE96FDB}" dt="2020-09-04T15:33:08.799" v="818" actId="478"/>
          <ac:spMkLst>
            <pc:docMk/>
            <pc:sldMk cId="769277218" sldId="263"/>
            <ac:spMk id="16" creationId="{7109E5DD-64E8-48E2-9FF8-8D4C1C37EC4C}"/>
          </ac:spMkLst>
        </pc:spChg>
        <pc:spChg chg="mod topLvl">
          <ac:chgData name="李 骁睿" userId="47420079b4241540" providerId="LiveId" clId="{215416DF-6419-430F-9A9F-EDFF7DE96FDB}" dt="2020-09-04T14:41:39.210" v="533" actId="165"/>
          <ac:spMkLst>
            <pc:docMk/>
            <pc:sldMk cId="769277218" sldId="263"/>
            <ac:spMk id="19" creationId="{4435FC3B-127A-4ABF-8680-CA26DB95EFD6}"/>
          </ac:spMkLst>
        </pc:spChg>
        <pc:grpChg chg="add del mod">
          <ac:chgData name="李 骁睿" userId="47420079b4241540" providerId="LiveId" clId="{215416DF-6419-430F-9A9F-EDFF7DE96FDB}" dt="2020-09-04T14:41:39.210" v="533" actId="165"/>
          <ac:grpSpMkLst>
            <pc:docMk/>
            <pc:sldMk cId="769277218" sldId="263"/>
            <ac:grpSpMk id="2" creationId="{91511545-6F82-4C97-9B9D-F0B643584211}"/>
          </ac:grpSpMkLst>
        </pc:grpChg>
        <pc:picChg chg="mod topLvl">
          <ac:chgData name="李 骁睿" userId="47420079b4241540" providerId="LiveId" clId="{215416DF-6419-430F-9A9F-EDFF7DE96FDB}" dt="2020-09-04T14:41:39.210" v="533" actId="165"/>
          <ac:picMkLst>
            <pc:docMk/>
            <pc:sldMk cId="769277218" sldId="263"/>
            <ac:picMk id="47" creationId="{42B0E2C9-3C56-4331-A8B7-CDC87ECE8BA5}"/>
          </ac:picMkLst>
        </pc:picChg>
      </pc:sldChg>
      <pc:sldChg chg="delSp add mod">
        <pc:chgData name="李 骁睿" userId="47420079b4241540" providerId="LiveId" clId="{215416DF-6419-430F-9A9F-EDFF7DE96FDB}" dt="2020-09-04T15:33:12.092" v="819" actId="478"/>
        <pc:sldMkLst>
          <pc:docMk/>
          <pc:sldMk cId="1150579470" sldId="264"/>
        </pc:sldMkLst>
        <pc:spChg chg="del">
          <ac:chgData name="李 骁睿" userId="47420079b4241540" providerId="LiveId" clId="{215416DF-6419-430F-9A9F-EDFF7DE96FDB}" dt="2020-09-04T15:33:12.092" v="819" actId="478"/>
          <ac:spMkLst>
            <pc:docMk/>
            <pc:sldMk cId="1150579470" sldId="264"/>
            <ac:spMk id="16" creationId="{7109E5DD-64E8-48E2-9FF8-8D4C1C37EC4C}"/>
          </ac:spMkLst>
        </pc:spChg>
      </pc:sldChg>
      <pc:sldChg chg="addSp delSp modSp add mod setBg modNotesTx">
        <pc:chgData name="李 骁睿" userId="47420079b4241540" providerId="LiveId" clId="{215416DF-6419-430F-9A9F-EDFF7DE96FDB}" dt="2020-09-06T04:52:50.316" v="4573" actId="20577"/>
        <pc:sldMkLst>
          <pc:docMk/>
          <pc:sldMk cId="1182504721" sldId="265"/>
        </pc:sldMkLst>
        <pc:spChg chg="add del mod topLvl">
          <ac:chgData name="李 骁睿" userId="47420079b4241540" providerId="LiveId" clId="{215416DF-6419-430F-9A9F-EDFF7DE96FDB}" dt="2020-09-04T14:38:57.376" v="502" actId="478"/>
          <ac:spMkLst>
            <pc:docMk/>
            <pc:sldMk cId="1182504721" sldId="265"/>
            <ac:spMk id="2" creationId="{F3A3F084-ACEF-4959-B3E6-C3BD6392B20F}"/>
          </ac:spMkLst>
        </pc:spChg>
        <pc:spChg chg="add del">
          <ac:chgData name="李 骁睿" userId="47420079b4241540" providerId="LiveId" clId="{215416DF-6419-430F-9A9F-EDFF7DE96FDB}" dt="2020-09-04T14:40:07.673" v="523" actId="478"/>
          <ac:spMkLst>
            <pc:docMk/>
            <pc:sldMk cId="1182504721" sldId="265"/>
            <ac:spMk id="5" creationId="{92131FEF-DBFC-4B8F-98DC-17D3FF273D9E}"/>
          </ac:spMkLst>
        </pc:spChg>
        <pc:spChg chg="add del mod ord">
          <ac:chgData name="李 骁睿" userId="47420079b4241540" providerId="LiveId" clId="{215416DF-6419-430F-9A9F-EDFF7DE96FDB}" dt="2020-09-04T14:40:52.582" v="529" actId="478"/>
          <ac:spMkLst>
            <pc:docMk/>
            <pc:sldMk cId="1182504721" sldId="265"/>
            <ac:spMk id="6" creationId="{8564C75B-B42F-47D4-A3B3-DFF930DD840A}"/>
          </ac:spMkLst>
        </pc:spChg>
        <pc:spChg chg="add mod topLvl">
          <ac:chgData name="李 骁睿" userId="47420079b4241540" providerId="LiveId" clId="{215416DF-6419-430F-9A9F-EDFF7DE96FDB}" dt="2020-09-04T14:41:34.350" v="532" actId="165"/>
          <ac:spMkLst>
            <pc:docMk/>
            <pc:sldMk cId="1182504721" sldId="265"/>
            <ac:spMk id="8" creationId="{38B9FB5C-5FD3-4532-A686-E9BC0DC80B3E}"/>
          </ac:spMkLst>
        </pc:spChg>
        <pc:spChg chg="mod">
          <ac:chgData name="李 骁睿" userId="47420079b4241540" providerId="LiveId" clId="{215416DF-6419-430F-9A9F-EDFF7DE96FDB}" dt="2020-09-04T14:39:10.268" v="512" actId="20577"/>
          <ac:spMkLst>
            <pc:docMk/>
            <pc:sldMk cId="1182504721" sldId="265"/>
            <ac:spMk id="9" creationId="{0067268B-EB9F-44FD-B398-C640D030254E}"/>
          </ac:spMkLst>
        </pc:spChg>
        <pc:spChg chg="add del">
          <ac:chgData name="李 骁睿" userId="47420079b4241540" providerId="LiveId" clId="{215416DF-6419-430F-9A9F-EDFF7DE96FDB}" dt="2020-09-04T14:40:55.402" v="530" actId="478"/>
          <ac:spMkLst>
            <pc:docMk/>
            <pc:sldMk cId="1182504721" sldId="265"/>
            <ac:spMk id="10" creationId="{F84B640E-A5AD-4B5D-B05E-774E3CD92A81}"/>
          </ac:spMkLst>
        </pc:spChg>
        <pc:spChg chg="del">
          <ac:chgData name="李 骁睿" userId="47420079b4241540" providerId="LiveId" clId="{215416DF-6419-430F-9A9F-EDFF7DE96FDB}" dt="2020-09-04T14:38:31.538" v="496" actId="478"/>
          <ac:spMkLst>
            <pc:docMk/>
            <pc:sldMk cId="1182504721" sldId="265"/>
            <ac:spMk id="11" creationId="{E9658390-825A-4220-869B-F70364BB3936}"/>
          </ac:spMkLst>
        </pc:spChg>
        <pc:spChg chg="del">
          <ac:chgData name="李 骁睿" userId="47420079b4241540" providerId="LiveId" clId="{215416DF-6419-430F-9A9F-EDFF7DE96FDB}" dt="2020-09-04T14:38:33.358" v="497" actId="478"/>
          <ac:spMkLst>
            <pc:docMk/>
            <pc:sldMk cId="1182504721" sldId="265"/>
            <ac:spMk id="13" creationId="{FC355C22-F9FE-47AF-B8EA-8E86955200EF}"/>
          </ac:spMkLst>
        </pc:spChg>
        <pc:spChg chg="del">
          <ac:chgData name="李 骁睿" userId="47420079b4241540" providerId="LiveId" clId="{215416DF-6419-430F-9A9F-EDFF7DE96FDB}" dt="2020-09-04T14:38:31.538" v="496" actId="478"/>
          <ac:spMkLst>
            <pc:docMk/>
            <pc:sldMk cId="1182504721" sldId="265"/>
            <ac:spMk id="14" creationId="{F9CD9EE4-DAFC-4ADE-A380-E7AD3000012B}"/>
          </ac:spMkLst>
        </pc:spChg>
        <pc:spChg chg="add del mod">
          <ac:chgData name="李 骁睿" userId="47420079b4241540" providerId="LiveId" clId="{215416DF-6419-430F-9A9F-EDFF7DE96FDB}" dt="2020-09-04T14:45:12.715" v="535" actId="478"/>
          <ac:spMkLst>
            <pc:docMk/>
            <pc:sldMk cId="1182504721" sldId="265"/>
            <ac:spMk id="16" creationId="{35804A03-6D71-4490-B98B-04E195297F24}"/>
          </ac:spMkLst>
        </pc:spChg>
        <pc:spChg chg="add mod">
          <ac:chgData name="李 骁睿" userId="47420079b4241540" providerId="LiveId" clId="{215416DF-6419-430F-9A9F-EDFF7DE96FDB}" dt="2020-09-04T14:45:26.101" v="550" actId="20577"/>
          <ac:spMkLst>
            <pc:docMk/>
            <pc:sldMk cId="1182504721" sldId="265"/>
            <ac:spMk id="17" creationId="{1C16099A-C833-4FE5-B6F6-46A578FACCDA}"/>
          </ac:spMkLst>
        </pc:spChg>
        <pc:spChg chg="add mod">
          <ac:chgData name="李 骁睿" userId="47420079b4241540" providerId="LiveId" clId="{215416DF-6419-430F-9A9F-EDFF7DE96FDB}" dt="2020-09-04T14:53:47.438" v="680" actId="1076"/>
          <ac:spMkLst>
            <pc:docMk/>
            <pc:sldMk cId="1182504721" sldId="265"/>
            <ac:spMk id="18" creationId="{2F37F4F7-7E97-427E-8FEE-4CFBC53124FB}"/>
          </ac:spMkLst>
        </pc:spChg>
        <pc:spChg chg="add mod">
          <ac:chgData name="李 骁睿" userId="47420079b4241540" providerId="LiveId" clId="{215416DF-6419-430F-9A9F-EDFF7DE96FDB}" dt="2020-09-04T14:57:03.934" v="710" actId="1076"/>
          <ac:spMkLst>
            <pc:docMk/>
            <pc:sldMk cId="1182504721" sldId="265"/>
            <ac:spMk id="19" creationId="{DCAFD687-0DB4-4208-9455-71CFDD33C601}"/>
          </ac:spMkLst>
        </pc:spChg>
        <pc:spChg chg="del">
          <ac:chgData name="李 骁睿" userId="47420079b4241540" providerId="LiveId" clId="{215416DF-6419-430F-9A9F-EDFF7DE96FDB}" dt="2020-09-04T14:38:31.538" v="496" actId="478"/>
          <ac:spMkLst>
            <pc:docMk/>
            <pc:sldMk cId="1182504721" sldId="265"/>
            <ac:spMk id="29" creationId="{F9E81C52-7011-415D-BBC9-594016C0E392}"/>
          </ac:spMkLst>
        </pc:spChg>
        <pc:spChg chg="del">
          <ac:chgData name="李 骁睿" userId="47420079b4241540" providerId="LiveId" clId="{215416DF-6419-430F-9A9F-EDFF7DE96FDB}" dt="2020-09-04T14:38:31.538" v="496" actId="478"/>
          <ac:spMkLst>
            <pc:docMk/>
            <pc:sldMk cId="1182504721" sldId="265"/>
            <ac:spMk id="31" creationId="{464DF5AA-14D6-4E8F-A52E-FF1C8C9B7E54}"/>
          </ac:spMkLst>
        </pc:spChg>
        <pc:spChg chg="del">
          <ac:chgData name="李 骁睿" userId="47420079b4241540" providerId="LiveId" clId="{215416DF-6419-430F-9A9F-EDFF7DE96FDB}" dt="2020-09-04T14:38:31.538" v="496" actId="478"/>
          <ac:spMkLst>
            <pc:docMk/>
            <pc:sldMk cId="1182504721" sldId="265"/>
            <ac:spMk id="33" creationId="{81D5FADC-2AC0-4D11-AD65-153AF798F16F}"/>
          </ac:spMkLst>
        </pc:spChg>
        <pc:spChg chg="del">
          <ac:chgData name="李 骁睿" userId="47420079b4241540" providerId="LiveId" clId="{215416DF-6419-430F-9A9F-EDFF7DE96FDB}" dt="2020-09-04T14:38:31.538" v="496" actId="478"/>
          <ac:spMkLst>
            <pc:docMk/>
            <pc:sldMk cId="1182504721" sldId="265"/>
            <ac:spMk id="35" creationId="{94CD38C2-EF05-4D66-A86E-76DADDABD60C}"/>
          </ac:spMkLst>
        </pc:spChg>
        <pc:spChg chg="del">
          <ac:chgData name="李 骁睿" userId="47420079b4241540" providerId="LiveId" clId="{215416DF-6419-430F-9A9F-EDFF7DE96FDB}" dt="2020-09-04T14:38:31.538" v="496" actId="478"/>
          <ac:spMkLst>
            <pc:docMk/>
            <pc:sldMk cId="1182504721" sldId="265"/>
            <ac:spMk id="37" creationId="{64444766-2E01-463C-A547-EB486B6D4998}"/>
          </ac:spMkLst>
        </pc:spChg>
        <pc:spChg chg="del">
          <ac:chgData name="李 骁睿" userId="47420079b4241540" providerId="LiveId" clId="{215416DF-6419-430F-9A9F-EDFF7DE96FDB}" dt="2020-09-04T14:38:31.538" v="496" actId="478"/>
          <ac:spMkLst>
            <pc:docMk/>
            <pc:sldMk cId="1182504721" sldId="265"/>
            <ac:spMk id="39" creationId="{6FDDAA4E-6FD3-4723-8328-CAA83507D00A}"/>
          </ac:spMkLst>
        </pc:spChg>
        <pc:spChg chg="del">
          <ac:chgData name="李 骁睿" userId="47420079b4241540" providerId="LiveId" clId="{215416DF-6419-430F-9A9F-EDFF7DE96FDB}" dt="2020-09-04T14:38:31.538" v="496" actId="478"/>
          <ac:spMkLst>
            <pc:docMk/>
            <pc:sldMk cId="1182504721" sldId="265"/>
            <ac:spMk id="41" creationId="{F0F92202-B736-47D2-981A-017EFFFB1AFA}"/>
          </ac:spMkLst>
        </pc:spChg>
        <pc:spChg chg="del">
          <ac:chgData name="李 骁睿" userId="47420079b4241540" providerId="LiveId" clId="{215416DF-6419-430F-9A9F-EDFF7DE96FDB}" dt="2020-09-04T14:38:31.538" v="496" actId="478"/>
          <ac:spMkLst>
            <pc:docMk/>
            <pc:sldMk cId="1182504721" sldId="265"/>
            <ac:spMk id="43" creationId="{2369DE12-8909-49B4-870B-2E28090F9907}"/>
          </ac:spMkLst>
        </pc:spChg>
        <pc:spChg chg="del">
          <ac:chgData name="李 骁睿" userId="47420079b4241540" providerId="LiveId" clId="{215416DF-6419-430F-9A9F-EDFF7DE96FDB}" dt="2020-09-04T14:38:31.538" v="496" actId="478"/>
          <ac:spMkLst>
            <pc:docMk/>
            <pc:sldMk cId="1182504721" sldId="265"/>
            <ac:spMk id="45" creationId="{5CC37F1D-8B6F-46AA-91E2-6B48DEF3B3B3}"/>
          </ac:spMkLst>
        </pc:spChg>
        <pc:spChg chg="del">
          <ac:chgData name="李 骁睿" userId="47420079b4241540" providerId="LiveId" clId="{215416DF-6419-430F-9A9F-EDFF7DE96FDB}" dt="2020-09-04T14:38:31.538" v="496" actId="478"/>
          <ac:spMkLst>
            <pc:docMk/>
            <pc:sldMk cId="1182504721" sldId="265"/>
            <ac:spMk id="47" creationId="{9DE12B31-2F77-4C23-903B-3BA55F2287ED}"/>
          </ac:spMkLst>
        </pc:spChg>
        <pc:spChg chg="del">
          <ac:chgData name="李 骁睿" userId="47420079b4241540" providerId="LiveId" clId="{215416DF-6419-430F-9A9F-EDFF7DE96FDB}" dt="2020-09-04T14:38:31.538" v="496" actId="478"/>
          <ac:spMkLst>
            <pc:docMk/>
            <pc:sldMk cId="1182504721" sldId="265"/>
            <ac:spMk id="49" creationId="{63D80DDF-018A-4F30-9783-A438A94B74FF}"/>
          </ac:spMkLst>
        </pc:spChg>
        <pc:spChg chg="add mod">
          <ac:chgData name="李 骁睿" userId="47420079b4241540" providerId="LiveId" clId="{215416DF-6419-430F-9A9F-EDFF7DE96FDB}" dt="2020-09-04T14:45:50.506" v="551"/>
          <ac:spMkLst>
            <pc:docMk/>
            <pc:sldMk cId="1182504721" sldId="265"/>
            <ac:spMk id="50" creationId="{F2118664-E196-45A3-8241-A52F3145BB10}"/>
          </ac:spMkLst>
        </pc:spChg>
        <pc:spChg chg="del">
          <ac:chgData name="李 骁睿" userId="47420079b4241540" providerId="LiveId" clId="{215416DF-6419-430F-9A9F-EDFF7DE96FDB}" dt="2020-09-04T14:38:31.538" v="496" actId="478"/>
          <ac:spMkLst>
            <pc:docMk/>
            <pc:sldMk cId="1182504721" sldId="265"/>
            <ac:spMk id="51" creationId="{B40F0511-2918-4A6B-8E47-60F414683190}"/>
          </ac:spMkLst>
        </pc:spChg>
        <pc:spChg chg="add mod">
          <ac:chgData name="李 骁睿" userId="47420079b4241540" providerId="LiveId" clId="{215416DF-6419-430F-9A9F-EDFF7DE96FDB}" dt="2020-09-04T14:45:50.506" v="551"/>
          <ac:spMkLst>
            <pc:docMk/>
            <pc:sldMk cId="1182504721" sldId="265"/>
            <ac:spMk id="52" creationId="{45190DA6-D17B-4DA5-8B98-182F81AB0215}"/>
          </ac:spMkLst>
        </pc:spChg>
        <pc:spChg chg="del">
          <ac:chgData name="李 骁睿" userId="47420079b4241540" providerId="LiveId" clId="{215416DF-6419-430F-9A9F-EDFF7DE96FDB}" dt="2020-09-04T14:38:31.538" v="496" actId="478"/>
          <ac:spMkLst>
            <pc:docMk/>
            <pc:sldMk cId="1182504721" sldId="265"/>
            <ac:spMk id="53" creationId="{E649620D-AAA8-4852-9986-63B8ED492A33}"/>
          </ac:spMkLst>
        </pc:spChg>
        <pc:spChg chg="add mod">
          <ac:chgData name="李 骁睿" userId="47420079b4241540" providerId="LiveId" clId="{215416DF-6419-430F-9A9F-EDFF7DE96FDB}" dt="2020-09-04T14:45:50.506" v="551"/>
          <ac:spMkLst>
            <pc:docMk/>
            <pc:sldMk cId="1182504721" sldId="265"/>
            <ac:spMk id="54" creationId="{F6A57442-0D2C-40BF-89E8-1634DF72EB9D}"/>
          </ac:spMkLst>
        </pc:spChg>
        <pc:spChg chg="del">
          <ac:chgData name="李 骁睿" userId="47420079b4241540" providerId="LiveId" clId="{215416DF-6419-430F-9A9F-EDFF7DE96FDB}" dt="2020-09-04T14:38:31.538" v="496" actId="478"/>
          <ac:spMkLst>
            <pc:docMk/>
            <pc:sldMk cId="1182504721" sldId="265"/>
            <ac:spMk id="55" creationId="{DAB3029E-1482-4428-8FF0-558E5FE08BAD}"/>
          </ac:spMkLst>
        </pc:spChg>
        <pc:spChg chg="add mod">
          <ac:chgData name="李 骁睿" userId="47420079b4241540" providerId="LiveId" clId="{215416DF-6419-430F-9A9F-EDFF7DE96FDB}" dt="2020-09-04T14:45:50.506" v="551"/>
          <ac:spMkLst>
            <pc:docMk/>
            <pc:sldMk cId="1182504721" sldId="265"/>
            <ac:spMk id="56" creationId="{D233273B-8ABD-4BAB-AF60-4B3E226BB4C7}"/>
          </ac:spMkLst>
        </pc:spChg>
        <pc:spChg chg="del">
          <ac:chgData name="李 骁睿" userId="47420079b4241540" providerId="LiveId" clId="{215416DF-6419-430F-9A9F-EDFF7DE96FDB}" dt="2020-09-04T14:38:31.538" v="496" actId="478"/>
          <ac:spMkLst>
            <pc:docMk/>
            <pc:sldMk cId="1182504721" sldId="265"/>
            <ac:spMk id="57" creationId="{C01502B9-06E0-4CBD-B479-0EE02BCF564B}"/>
          </ac:spMkLst>
        </pc:spChg>
        <pc:spChg chg="add mod">
          <ac:chgData name="李 骁睿" userId="47420079b4241540" providerId="LiveId" clId="{215416DF-6419-430F-9A9F-EDFF7DE96FDB}" dt="2020-09-04T14:45:50.506" v="551"/>
          <ac:spMkLst>
            <pc:docMk/>
            <pc:sldMk cId="1182504721" sldId="265"/>
            <ac:spMk id="58" creationId="{20AB4966-BE93-4A25-81EB-5CF0A80FE524}"/>
          </ac:spMkLst>
        </pc:spChg>
        <pc:spChg chg="del">
          <ac:chgData name="李 骁睿" userId="47420079b4241540" providerId="LiveId" clId="{215416DF-6419-430F-9A9F-EDFF7DE96FDB}" dt="2020-09-04T14:38:31.538" v="496" actId="478"/>
          <ac:spMkLst>
            <pc:docMk/>
            <pc:sldMk cId="1182504721" sldId="265"/>
            <ac:spMk id="59" creationId="{C15C4363-CF54-4AE7-86BD-24D55F01E8C7}"/>
          </ac:spMkLst>
        </pc:spChg>
        <pc:spChg chg="del">
          <ac:chgData name="李 骁睿" userId="47420079b4241540" providerId="LiveId" clId="{215416DF-6419-430F-9A9F-EDFF7DE96FDB}" dt="2020-09-04T14:38:31.538" v="496" actId="478"/>
          <ac:spMkLst>
            <pc:docMk/>
            <pc:sldMk cId="1182504721" sldId="265"/>
            <ac:spMk id="61" creationId="{D8922A5A-D575-4D81-86FC-BA03CC0F929E}"/>
          </ac:spMkLst>
        </pc:spChg>
        <pc:spChg chg="del">
          <ac:chgData name="李 骁睿" userId="47420079b4241540" providerId="LiveId" clId="{215416DF-6419-430F-9A9F-EDFF7DE96FDB}" dt="2020-09-04T14:38:31.538" v="496" actId="478"/>
          <ac:spMkLst>
            <pc:docMk/>
            <pc:sldMk cId="1182504721" sldId="265"/>
            <ac:spMk id="63" creationId="{2C8C6403-BF55-4C66-A438-875D46BA29E9}"/>
          </ac:spMkLst>
        </pc:spChg>
        <pc:spChg chg="del">
          <ac:chgData name="李 骁睿" userId="47420079b4241540" providerId="LiveId" clId="{215416DF-6419-430F-9A9F-EDFF7DE96FDB}" dt="2020-09-04T14:38:31.538" v="496" actId="478"/>
          <ac:spMkLst>
            <pc:docMk/>
            <pc:sldMk cId="1182504721" sldId="265"/>
            <ac:spMk id="65" creationId="{3637E56A-F037-416C-820A-154EB481967A}"/>
          </ac:spMkLst>
        </pc:spChg>
        <pc:spChg chg="del">
          <ac:chgData name="李 骁睿" userId="47420079b4241540" providerId="LiveId" clId="{215416DF-6419-430F-9A9F-EDFF7DE96FDB}" dt="2020-09-04T14:38:31.538" v="496" actId="478"/>
          <ac:spMkLst>
            <pc:docMk/>
            <pc:sldMk cId="1182504721" sldId="265"/>
            <ac:spMk id="67" creationId="{7713F371-6C81-4D75-9646-5413500A48EB}"/>
          </ac:spMkLst>
        </pc:spChg>
        <pc:spChg chg="del">
          <ac:chgData name="李 骁睿" userId="47420079b4241540" providerId="LiveId" clId="{215416DF-6419-430F-9A9F-EDFF7DE96FDB}" dt="2020-09-04T14:38:31.538" v="496" actId="478"/>
          <ac:spMkLst>
            <pc:docMk/>
            <pc:sldMk cId="1182504721" sldId="265"/>
            <ac:spMk id="69" creationId="{63469080-B881-46F3-9726-2042A873E26C}"/>
          </ac:spMkLst>
        </pc:spChg>
        <pc:spChg chg="del">
          <ac:chgData name="李 骁睿" userId="47420079b4241540" providerId="LiveId" clId="{215416DF-6419-430F-9A9F-EDFF7DE96FDB}" dt="2020-09-04T14:38:31.538" v="496" actId="478"/>
          <ac:spMkLst>
            <pc:docMk/>
            <pc:sldMk cId="1182504721" sldId="265"/>
            <ac:spMk id="71" creationId="{02D3CF3F-F774-4F59-A97C-D7823EB6C5EC}"/>
          </ac:spMkLst>
        </pc:spChg>
        <pc:spChg chg="del">
          <ac:chgData name="李 骁睿" userId="47420079b4241540" providerId="LiveId" clId="{215416DF-6419-430F-9A9F-EDFF7DE96FDB}" dt="2020-09-04T14:38:31.538" v="496" actId="478"/>
          <ac:spMkLst>
            <pc:docMk/>
            <pc:sldMk cId="1182504721" sldId="265"/>
            <ac:spMk id="73" creationId="{8E547431-0A88-4B1C-A626-4FBECBE4A0D9}"/>
          </ac:spMkLst>
        </pc:spChg>
        <pc:spChg chg="add mod">
          <ac:chgData name="李 骁睿" userId="47420079b4241540" providerId="LiveId" clId="{215416DF-6419-430F-9A9F-EDFF7DE96FDB}" dt="2020-09-04T14:45:50.506" v="551"/>
          <ac:spMkLst>
            <pc:docMk/>
            <pc:sldMk cId="1182504721" sldId="265"/>
            <ac:spMk id="74" creationId="{70B3E8A3-EA00-4E3B-BAF6-7499F5C3FFBF}"/>
          </ac:spMkLst>
        </pc:spChg>
        <pc:spChg chg="del">
          <ac:chgData name="李 骁睿" userId="47420079b4241540" providerId="LiveId" clId="{215416DF-6419-430F-9A9F-EDFF7DE96FDB}" dt="2020-09-04T14:38:31.538" v="496" actId="478"/>
          <ac:spMkLst>
            <pc:docMk/>
            <pc:sldMk cId="1182504721" sldId="265"/>
            <ac:spMk id="75" creationId="{1EDB4FA3-3DFD-4006-BF6B-D57A2A840778}"/>
          </ac:spMkLst>
        </pc:spChg>
        <pc:spChg chg="add mod">
          <ac:chgData name="李 骁睿" userId="47420079b4241540" providerId="LiveId" clId="{215416DF-6419-430F-9A9F-EDFF7DE96FDB}" dt="2020-09-04T14:45:50.506" v="551"/>
          <ac:spMkLst>
            <pc:docMk/>
            <pc:sldMk cId="1182504721" sldId="265"/>
            <ac:spMk id="76" creationId="{8DD05070-A716-4509-9F78-A24E04377F46}"/>
          </ac:spMkLst>
        </pc:spChg>
        <pc:spChg chg="add mod">
          <ac:chgData name="李 骁睿" userId="47420079b4241540" providerId="LiveId" clId="{215416DF-6419-430F-9A9F-EDFF7DE96FDB}" dt="2020-09-04T14:45:50.506" v="551"/>
          <ac:spMkLst>
            <pc:docMk/>
            <pc:sldMk cId="1182504721" sldId="265"/>
            <ac:spMk id="77" creationId="{D3B1878E-49C9-4E97-A532-86AF9A981016}"/>
          </ac:spMkLst>
        </pc:spChg>
        <pc:spChg chg="del">
          <ac:chgData name="李 骁睿" userId="47420079b4241540" providerId="LiveId" clId="{215416DF-6419-430F-9A9F-EDFF7DE96FDB}" dt="2020-09-04T14:38:31.538" v="496" actId="478"/>
          <ac:spMkLst>
            <pc:docMk/>
            <pc:sldMk cId="1182504721" sldId="265"/>
            <ac:spMk id="79" creationId="{A31CC8A7-101D-4E70-8A1C-148E86222C3E}"/>
          </ac:spMkLst>
        </pc:spChg>
        <pc:spChg chg="add mod">
          <ac:chgData name="李 骁睿" userId="47420079b4241540" providerId="LiveId" clId="{215416DF-6419-430F-9A9F-EDFF7DE96FDB}" dt="2020-09-04T14:45:50.506" v="551"/>
          <ac:spMkLst>
            <pc:docMk/>
            <pc:sldMk cId="1182504721" sldId="265"/>
            <ac:spMk id="81" creationId="{85E5DBA8-C8AC-49A9-9C3A-BDAD34AE6B3A}"/>
          </ac:spMkLst>
        </pc:spChg>
        <pc:spChg chg="add mod">
          <ac:chgData name="李 骁睿" userId="47420079b4241540" providerId="LiveId" clId="{215416DF-6419-430F-9A9F-EDFF7DE96FDB}" dt="2020-09-04T14:53:01.467" v="667" actId="571"/>
          <ac:spMkLst>
            <pc:docMk/>
            <pc:sldMk cId="1182504721" sldId="265"/>
            <ac:spMk id="84" creationId="{9F42AB3F-875A-4D00-98AC-7D4762EF8911}"/>
          </ac:spMkLst>
        </pc:spChg>
        <pc:spChg chg="add mod">
          <ac:chgData name="李 骁睿" userId="47420079b4241540" providerId="LiveId" clId="{215416DF-6419-430F-9A9F-EDFF7DE96FDB}" dt="2020-09-04T15:29:11.642" v="815" actId="1036"/>
          <ac:spMkLst>
            <pc:docMk/>
            <pc:sldMk cId="1182504721" sldId="265"/>
            <ac:spMk id="85" creationId="{80D686BB-2B0D-460F-83DC-B8EA05EDC653}"/>
          </ac:spMkLst>
        </pc:spChg>
        <pc:spChg chg="add mod">
          <ac:chgData name="李 骁睿" userId="47420079b4241540" providerId="LiveId" clId="{215416DF-6419-430F-9A9F-EDFF7DE96FDB}" dt="2020-09-04T15:34:58.999" v="837" actId="20577"/>
          <ac:spMkLst>
            <pc:docMk/>
            <pc:sldMk cId="1182504721" sldId="265"/>
            <ac:spMk id="86" creationId="{4D9DC673-86AE-4724-BBB9-5081F39BBEFC}"/>
          </ac:spMkLst>
        </pc:spChg>
        <pc:grpChg chg="add del mod">
          <ac:chgData name="李 骁睿" userId="47420079b4241540" providerId="LiveId" clId="{215416DF-6419-430F-9A9F-EDFF7DE96FDB}" dt="2020-09-04T14:38:57.376" v="502" actId="478"/>
          <ac:grpSpMkLst>
            <pc:docMk/>
            <pc:sldMk cId="1182504721" sldId="265"/>
            <ac:grpSpMk id="4" creationId="{5105C409-6D2A-4E1E-840F-B3464D8731C3}"/>
          </ac:grpSpMkLst>
        </pc:grpChg>
        <pc:grpChg chg="add del mod">
          <ac:chgData name="李 骁睿" userId="47420079b4241540" providerId="LiveId" clId="{215416DF-6419-430F-9A9F-EDFF7DE96FDB}" dt="2020-09-04T14:41:34.350" v="532" actId="165"/>
          <ac:grpSpMkLst>
            <pc:docMk/>
            <pc:sldMk cId="1182504721" sldId="265"/>
            <ac:grpSpMk id="15" creationId="{1C30DD98-FF47-4043-858D-1FB84C226F0E}"/>
          </ac:grpSpMkLst>
        </pc:grpChg>
        <pc:picChg chg="add mod topLvl">
          <ac:chgData name="李 骁睿" userId="47420079b4241540" providerId="LiveId" clId="{215416DF-6419-430F-9A9F-EDFF7DE96FDB}" dt="2020-09-04T14:38:57.376" v="502" actId="478"/>
          <ac:picMkLst>
            <pc:docMk/>
            <pc:sldMk cId="1182504721" sldId="265"/>
            <ac:picMk id="3" creationId="{E58A986D-BDC3-49D7-BA6B-89F26B7B8727}"/>
          </ac:picMkLst>
        </pc:picChg>
        <pc:picChg chg="del">
          <ac:chgData name="李 骁睿" userId="47420079b4241540" providerId="LiveId" clId="{215416DF-6419-430F-9A9F-EDFF7DE96FDB}" dt="2020-09-04T14:39:03.225" v="505" actId="478"/>
          <ac:picMkLst>
            <pc:docMk/>
            <pc:sldMk cId="1182504721" sldId="265"/>
            <ac:picMk id="7" creationId="{B10D708C-82BA-4AE1-BEFB-3040CAB9FDA9}"/>
          </ac:picMkLst>
        </pc:picChg>
        <pc:picChg chg="add mod topLvl">
          <ac:chgData name="李 骁睿" userId="47420079b4241540" providerId="LiveId" clId="{215416DF-6419-430F-9A9F-EDFF7DE96FDB}" dt="2020-09-04T14:41:34.350" v="532" actId="165"/>
          <ac:picMkLst>
            <pc:docMk/>
            <pc:sldMk cId="1182504721" sldId="265"/>
            <ac:picMk id="12" creationId="{548AFF70-A7F4-46BD-94F3-577EC95B4897}"/>
          </ac:picMkLst>
        </pc:picChg>
        <pc:cxnChg chg="add mod">
          <ac:chgData name="李 骁睿" userId="47420079b4241540" providerId="LiveId" clId="{215416DF-6419-430F-9A9F-EDFF7DE96FDB}" dt="2020-09-04T14:45:50.506" v="551"/>
          <ac:cxnSpMkLst>
            <pc:docMk/>
            <pc:sldMk cId="1182504721" sldId="265"/>
            <ac:cxnSpMk id="60" creationId="{A0B56E8B-785A-4994-85B4-588B08DA3F5B}"/>
          </ac:cxnSpMkLst>
        </pc:cxnChg>
        <pc:cxnChg chg="add mod">
          <ac:chgData name="李 骁睿" userId="47420079b4241540" providerId="LiveId" clId="{215416DF-6419-430F-9A9F-EDFF7DE96FDB}" dt="2020-09-04T14:45:50.506" v="551"/>
          <ac:cxnSpMkLst>
            <pc:docMk/>
            <pc:sldMk cId="1182504721" sldId="265"/>
            <ac:cxnSpMk id="62" creationId="{A79E4E00-FAFF-401D-BDAB-38E61404DE65}"/>
          </ac:cxnSpMkLst>
        </pc:cxnChg>
        <pc:cxnChg chg="add mod">
          <ac:chgData name="李 骁睿" userId="47420079b4241540" providerId="LiveId" clId="{215416DF-6419-430F-9A9F-EDFF7DE96FDB}" dt="2020-09-04T14:45:50.506" v="551"/>
          <ac:cxnSpMkLst>
            <pc:docMk/>
            <pc:sldMk cId="1182504721" sldId="265"/>
            <ac:cxnSpMk id="64" creationId="{5656FD2A-15A9-46FE-95BC-A2AC2C35359D}"/>
          </ac:cxnSpMkLst>
        </pc:cxnChg>
        <pc:cxnChg chg="add mod">
          <ac:chgData name="李 骁睿" userId="47420079b4241540" providerId="LiveId" clId="{215416DF-6419-430F-9A9F-EDFF7DE96FDB}" dt="2020-09-04T14:45:50.506" v="551"/>
          <ac:cxnSpMkLst>
            <pc:docMk/>
            <pc:sldMk cId="1182504721" sldId="265"/>
            <ac:cxnSpMk id="66" creationId="{373636D0-9F1B-4E59-BDBA-165AB90B2B1C}"/>
          </ac:cxnSpMkLst>
        </pc:cxnChg>
        <pc:cxnChg chg="add mod">
          <ac:chgData name="李 骁睿" userId="47420079b4241540" providerId="LiveId" clId="{215416DF-6419-430F-9A9F-EDFF7DE96FDB}" dt="2020-09-04T14:45:50.506" v="551"/>
          <ac:cxnSpMkLst>
            <pc:docMk/>
            <pc:sldMk cId="1182504721" sldId="265"/>
            <ac:cxnSpMk id="68" creationId="{3F5A3C1D-6CF3-4386-A595-9B7C6DF9E128}"/>
          </ac:cxnSpMkLst>
        </pc:cxnChg>
        <pc:cxnChg chg="add mod">
          <ac:chgData name="李 骁睿" userId="47420079b4241540" providerId="LiveId" clId="{215416DF-6419-430F-9A9F-EDFF7DE96FDB}" dt="2020-09-04T14:45:50.506" v="551"/>
          <ac:cxnSpMkLst>
            <pc:docMk/>
            <pc:sldMk cId="1182504721" sldId="265"/>
            <ac:cxnSpMk id="70" creationId="{F5DF3B40-C4BA-49CA-BD04-F27827696DB8}"/>
          </ac:cxnSpMkLst>
        </pc:cxnChg>
        <pc:cxnChg chg="add mod">
          <ac:chgData name="李 骁睿" userId="47420079b4241540" providerId="LiveId" clId="{215416DF-6419-430F-9A9F-EDFF7DE96FDB}" dt="2020-09-04T14:45:50.506" v="551"/>
          <ac:cxnSpMkLst>
            <pc:docMk/>
            <pc:sldMk cId="1182504721" sldId="265"/>
            <ac:cxnSpMk id="72" creationId="{DFA3B061-0B86-47B5-9BA2-F03B0846F001}"/>
          </ac:cxnSpMkLst>
        </pc:cxnChg>
        <pc:cxnChg chg="add mod">
          <ac:chgData name="李 骁睿" userId="47420079b4241540" providerId="LiveId" clId="{215416DF-6419-430F-9A9F-EDFF7DE96FDB}" dt="2020-09-04T14:45:50.506" v="551"/>
          <ac:cxnSpMkLst>
            <pc:docMk/>
            <pc:sldMk cId="1182504721" sldId="265"/>
            <ac:cxnSpMk id="78" creationId="{D56DF348-D618-4BBB-9CCF-2FEB60EED641}"/>
          </ac:cxnSpMkLst>
        </pc:cxnChg>
        <pc:cxnChg chg="add mod">
          <ac:chgData name="李 骁睿" userId="47420079b4241540" providerId="LiveId" clId="{215416DF-6419-430F-9A9F-EDFF7DE96FDB}" dt="2020-09-04T14:45:50.506" v="551"/>
          <ac:cxnSpMkLst>
            <pc:docMk/>
            <pc:sldMk cId="1182504721" sldId="265"/>
            <ac:cxnSpMk id="80" creationId="{B90EE176-A461-43A7-AF02-3BD486A89089}"/>
          </ac:cxnSpMkLst>
        </pc:cxnChg>
        <pc:cxnChg chg="add mod">
          <ac:chgData name="李 骁睿" userId="47420079b4241540" providerId="LiveId" clId="{215416DF-6419-430F-9A9F-EDFF7DE96FDB}" dt="2020-09-04T14:45:50.506" v="551"/>
          <ac:cxnSpMkLst>
            <pc:docMk/>
            <pc:sldMk cId="1182504721" sldId="265"/>
            <ac:cxnSpMk id="82" creationId="{F77EBC22-4A60-44FE-A75D-E7583AA8D2D7}"/>
          </ac:cxnSpMkLst>
        </pc:cxnChg>
        <pc:cxnChg chg="add mod">
          <ac:chgData name="李 骁睿" userId="47420079b4241540" providerId="LiveId" clId="{215416DF-6419-430F-9A9F-EDFF7DE96FDB}" dt="2020-09-04T14:45:50.506" v="551"/>
          <ac:cxnSpMkLst>
            <pc:docMk/>
            <pc:sldMk cId="1182504721" sldId="265"/>
            <ac:cxnSpMk id="83" creationId="{9C23AD3A-D502-45E2-B091-2CAFE625AB21}"/>
          </ac:cxnSpMkLst>
        </pc:cxnChg>
      </pc:sldChg>
      <pc:sldChg chg="addSp modSp mod modNotesTx">
        <pc:chgData name="李 骁睿" userId="47420079b4241540" providerId="LiveId" clId="{215416DF-6419-430F-9A9F-EDFF7DE96FDB}" dt="2020-09-06T04:53:20.375" v="4578" actId="20577"/>
        <pc:sldMkLst>
          <pc:docMk/>
          <pc:sldMk cId="4293629048" sldId="266"/>
        </pc:sldMkLst>
        <pc:spChg chg="add mod">
          <ac:chgData name="李 骁睿" userId="47420079b4241540" providerId="LiveId" clId="{215416DF-6419-430F-9A9F-EDFF7DE96FDB}" dt="2020-09-06T02:09:29.919" v="954" actId="21"/>
          <ac:spMkLst>
            <pc:docMk/>
            <pc:sldMk cId="4293629048" sldId="266"/>
            <ac:spMk id="4" creationId="{EC7B21E3-D646-44BE-80BB-99DAFE0011BD}"/>
          </ac:spMkLst>
        </pc:spChg>
        <pc:spChg chg="add mod ord">
          <ac:chgData name="李 骁睿" userId="47420079b4241540" providerId="LiveId" clId="{215416DF-6419-430F-9A9F-EDFF7DE96FDB}" dt="2020-09-06T02:13:14.571" v="1038" actId="20577"/>
          <ac:spMkLst>
            <pc:docMk/>
            <pc:sldMk cId="4293629048" sldId="266"/>
            <ac:spMk id="19" creationId="{0D3FFD98-117E-4EA8-AC33-32FA2093E110}"/>
          </ac:spMkLst>
        </pc:spChg>
        <pc:spChg chg="mod">
          <ac:chgData name="李 骁睿" userId="47420079b4241540" providerId="LiveId" clId="{215416DF-6419-430F-9A9F-EDFF7DE96FDB}" dt="2020-09-06T02:13:08.221" v="1036" actId="20577"/>
          <ac:spMkLst>
            <pc:docMk/>
            <pc:sldMk cId="4293629048" sldId="266"/>
            <ac:spMk id="22" creationId="{E3378E00-2ABF-4FF2-9017-1367E8F739B1}"/>
          </ac:spMkLst>
        </pc:spChg>
        <pc:spChg chg="mod">
          <ac:chgData name="李 骁睿" userId="47420079b4241540" providerId="LiveId" clId="{215416DF-6419-430F-9A9F-EDFF7DE96FDB}" dt="2020-09-06T02:16:49.263" v="1169" actId="404"/>
          <ac:spMkLst>
            <pc:docMk/>
            <pc:sldMk cId="4293629048" sldId="266"/>
            <ac:spMk id="1024" creationId="{7AA22993-7F8A-4AB2-92A4-85400B21DADB}"/>
          </ac:spMkLst>
        </pc:spChg>
        <pc:spChg chg="mod">
          <ac:chgData name="李 骁睿" userId="47420079b4241540" providerId="LiveId" clId="{215416DF-6419-430F-9A9F-EDFF7DE96FDB}" dt="2020-09-06T02:16:52.685" v="1171" actId="404"/>
          <ac:spMkLst>
            <pc:docMk/>
            <pc:sldMk cId="4293629048" sldId="266"/>
            <ac:spMk id="1032" creationId="{7744C2F5-1D45-4E1D-A635-ADF2075EA527}"/>
          </ac:spMkLst>
        </pc:spChg>
        <pc:grpChg chg="add mod">
          <ac:chgData name="李 骁睿" userId="47420079b4241540" providerId="LiveId" clId="{215416DF-6419-430F-9A9F-EDFF7DE96FDB}" dt="2020-09-06T02:13:59.515" v="1093" actId="1036"/>
          <ac:grpSpMkLst>
            <pc:docMk/>
            <pc:sldMk cId="4293629048" sldId="266"/>
            <ac:grpSpMk id="9" creationId="{B8A16A5A-BAC0-49D5-A4E2-AF3016D5A10E}"/>
          </ac:grpSpMkLst>
        </pc:grpChg>
        <pc:grpChg chg="add mod">
          <ac:chgData name="李 骁睿" userId="47420079b4241540" providerId="LiveId" clId="{215416DF-6419-430F-9A9F-EDFF7DE96FDB}" dt="2020-09-06T02:17:04.320" v="1185" actId="1036"/>
          <ac:grpSpMkLst>
            <pc:docMk/>
            <pc:sldMk cId="4293629048" sldId="266"/>
            <ac:grpSpMk id="21" creationId="{AB445F45-0433-4260-9CFF-92691A88D3BD}"/>
          </ac:grpSpMkLst>
        </pc:grpChg>
        <pc:picChg chg="add mod">
          <ac:chgData name="李 骁睿" userId="47420079b4241540" providerId="LiveId" clId="{215416DF-6419-430F-9A9F-EDFF7DE96FDB}" dt="2020-09-06T02:06:26.044" v="915" actId="1076"/>
          <ac:picMkLst>
            <pc:docMk/>
            <pc:sldMk cId="4293629048" sldId="266"/>
            <ac:picMk id="2" creationId="{F4C3722E-321B-40F4-9F24-27CBBC454763}"/>
          </ac:picMkLst>
        </pc:picChg>
        <pc:picChg chg="add mod ord">
          <ac:chgData name="李 骁睿" userId="47420079b4241540" providerId="LiveId" clId="{215416DF-6419-430F-9A9F-EDFF7DE96FDB}" dt="2020-09-06T02:13:46.031" v="1080" actId="1037"/>
          <ac:picMkLst>
            <pc:docMk/>
            <pc:sldMk cId="4293629048" sldId="266"/>
            <ac:picMk id="7" creationId="{EB81F8B1-5CA0-432A-AEFC-84C269A521BB}"/>
          </ac:picMkLst>
        </pc:picChg>
        <pc:picChg chg="mod">
          <ac:chgData name="李 骁睿" userId="47420079b4241540" providerId="LiveId" clId="{215416DF-6419-430F-9A9F-EDFF7DE96FDB}" dt="2020-09-06T02:13:51.070" v="1088" actId="1038"/>
          <ac:picMkLst>
            <pc:docMk/>
            <pc:sldMk cId="4293629048" sldId="266"/>
            <ac:picMk id="23" creationId="{AEB84BBB-F194-41DD-A262-600E2B7691B5}"/>
          </ac:picMkLst>
        </pc:picChg>
      </pc:sldChg>
      <pc:sldChg chg="delSp mod">
        <pc:chgData name="李 骁睿" userId="47420079b4241540" providerId="LiveId" clId="{215416DF-6419-430F-9A9F-EDFF7DE96FDB}" dt="2020-09-06T02:38:29.956" v="1548" actId="478"/>
        <pc:sldMkLst>
          <pc:docMk/>
          <pc:sldMk cId="1646651810" sldId="267"/>
        </pc:sldMkLst>
        <pc:spChg chg="del">
          <ac:chgData name="李 骁睿" userId="47420079b4241540" providerId="LiveId" clId="{215416DF-6419-430F-9A9F-EDFF7DE96FDB}" dt="2020-09-06T02:38:29.956" v="1548" actId="478"/>
          <ac:spMkLst>
            <pc:docMk/>
            <pc:sldMk cId="1646651810" sldId="267"/>
            <ac:spMk id="16" creationId="{7109E5DD-64E8-48E2-9FF8-8D4C1C37EC4C}"/>
          </ac:spMkLst>
        </pc:spChg>
      </pc:sldChg>
      <pc:sldChg chg="delSp add del mod modNotesTx">
        <pc:chgData name="李 骁睿" userId="47420079b4241540" providerId="LiveId" clId="{215416DF-6419-430F-9A9F-EDFF7DE96FDB}" dt="2020-09-06T03:34:28.276" v="2577" actId="20577"/>
        <pc:sldMkLst>
          <pc:docMk/>
          <pc:sldMk cId="3277386081" sldId="268"/>
        </pc:sldMkLst>
        <pc:spChg chg="del">
          <ac:chgData name="李 骁睿" userId="47420079b4241540" providerId="LiveId" clId="{215416DF-6419-430F-9A9F-EDFF7DE96FDB}" dt="2020-09-06T02:38:34.333" v="1551" actId="478"/>
          <ac:spMkLst>
            <pc:docMk/>
            <pc:sldMk cId="3277386081" sldId="268"/>
            <ac:spMk id="16" creationId="{7109E5DD-64E8-48E2-9FF8-8D4C1C37EC4C}"/>
          </ac:spMkLst>
        </pc:spChg>
      </pc:sldChg>
      <pc:sldChg chg="delSp mod">
        <pc:chgData name="李 骁睿" userId="47420079b4241540" providerId="LiveId" clId="{215416DF-6419-430F-9A9F-EDFF7DE96FDB}" dt="2020-09-06T03:40:15.908" v="3046" actId="478"/>
        <pc:sldMkLst>
          <pc:docMk/>
          <pc:sldMk cId="787100937" sldId="269"/>
        </pc:sldMkLst>
        <pc:spChg chg="del">
          <ac:chgData name="李 骁睿" userId="47420079b4241540" providerId="LiveId" clId="{215416DF-6419-430F-9A9F-EDFF7DE96FDB}" dt="2020-09-06T03:40:15.908" v="3046" actId="478"/>
          <ac:spMkLst>
            <pc:docMk/>
            <pc:sldMk cId="787100937" sldId="269"/>
            <ac:spMk id="16" creationId="{7109E5DD-64E8-48E2-9FF8-8D4C1C37EC4C}"/>
          </ac:spMkLst>
        </pc:spChg>
      </pc:sldChg>
      <pc:sldChg chg="delSp mod modNotesTx">
        <pc:chgData name="李 骁睿" userId="47420079b4241540" providerId="LiveId" clId="{215416DF-6419-430F-9A9F-EDFF7DE96FDB}" dt="2020-09-06T04:09:12.964" v="3716" actId="20577"/>
        <pc:sldMkLst>
          <pc:docMk/>
          <pc:sldMk cId="339468175" sldId="270"/>
        </pc:sldMkLst>
        <pc:spChg chg="del">
          <ac:chgData name="李 骁睿" userId="47420079b4241540" providerId="LiveId" clId="{215416DF-6419-430F-9A9F-EDFF7DE96FDB}" dt="2020-09-06T04:08:46.371" v="3671" actId="478"/>
          <ac:spMkLst>
            <pc:docMk/>
            <pc:sldMk cId="339468175" sldId="270"/>
            <ac:spMk id="16" creationId="{7109E5DD-64E8-48E2-9FF8-8D4C1C37EC4C}"/>
          </ac:spMkLst>
        </pc:spChg>
      </pc:sldChg>
      <pc:sldChg chg="delSp mod">
        <pc:chgData name="李 骁睿" userId="47420079b4241540" providerId="LiveId" clId="{215416DF-6419-430F-9A9F-EDFF7DE96FDB}" dt="2020-09-06T04:08:39.264" v="3669" actId="478"/>
        <pc:sldMkLst>
          <pc:docMk/>
          <pc:sldMk cId="1924050301" sldId="271"/>
        </pc:sldMkLst>
        <pc:spChg chg="del">
          <ac:chgData name="李 骁睿" userId="47420079b4241540" providerId="LiveId" clId="{215416DF-6419-430F-9A9F-EDFF7DE96FDB}" dt="2020-09-06T04:08:39.264" v="3669" actId="478"/>
          <ac:spMkLst>
            <pc:docMk/>
            <pc:sldMk cId="1924050301" sldId="271"/>
            <ac:spMk id="16" creationId="{7109E5DD-64E8-48E2-9FF8-8D4C1C37EC4C}"/>
          </ac:spMkLst>
        </pc:spChg>
      </pc:sldChg>
      <pc:sldChg chg="delSp mod modNotesTx">
        <pc:chgData name="李 骁睿" userId="47420079b4241540" providerId="LiveId" clId="{215416DF-6419-430F-9A9F-EDFF7DE96FDB}" dt="2020-09-06T04:09:24.258" v="3727" actId="20577"/>
        <pc:sldMkLst>
          <pc:docMk/>
          <pc:sldMk cId="4287034903" sldId="272"/>
        </pc:sldMkLst>
        <pc:spChg chg="del">
          <ac:chgData name="李 骁睿" userId="47420079b4241540" providerId="LiveId" clId="{215416DF-6419-430F-9A9F-EDFF7DE96FDB}" dt="2020-09-06T04:08:41.128" v="3670" actId="478"/>
          <ac:spMkLst>
            <pc:docMk/>
            <pc:sldMk cId="4287034903" sldId="272"/>
            <ac:spMk id="16" creationId="{7109E5DD-64E8-48E2-9FF8-8D4C1C37EC4C}"/>
          </ac:spMkLst>
        </pc:spChg>
      </pc:sldChg>
      <pc:sldChg chg="addSp delSp modSp add mod setBg modNotesTx">
        <pc:chgData name="李 骁睿" userId="47420079b4241540" providerId="LiveId" clId="{215416DF-6419-430F-9A9F-EDFF7DE96FDB}" dt="2020-09-06T04:16:50.062" v="4371" actId="20577"/>
        <pc:sldMkLst>
          <pc:docMk/>
          <pc:sldMk cId="1311882873" sldId="273"/>
        </pc:sldMkLst>
        <pc:spChg chg="del">
          <ac:chgData name="李 骁睿" userId="47420079b4241540" providerId="LiveId" clId="{215416DF-6419-430F-9A9F-EDFF7DE96FDB}" dt="2020-09-06T02:15:27.281" v="1097" actId="478"/>
          <ac:spMkLst>
            <pc:docMk/>
            <pc:sldMk cId="1311882873" sldId="273"/>
            <ac:spMk id="4" creationId="{EC7B21E3-D646-44BE-80BB-99DAFE0011BD}"/>
          </ac:spMkLst>
        </pc:spChg>
        <pc:spChg chg="add mod">
          <ac:chgData name="李 骁睿" userId="47420079b4241540" providerId="LiveId" clId="{215416DF-6419-430F-9A9F-EDFF7DE96FDB}" dt="2020-09-06T02:33:00.030" v="1543" actId="1035"/>
          <ac:spMkLst>
            <pc:docMk/>
            <pc:sldMk cId="1311882873" sldId="273"/>
            <ac:spMk id="6" creationId="{FFD5FBF4-B0A5-4CD4-A62D-C3F4C00294CC}"/>
          </ac:spMkLst>
        </pc:spChg>
        <pc:spChg chg="add mod">
          <ac:chgData name="李 骁睿" userId="47420079b4241540" providerId="LiveId" clId="{215416DF-6419-430F-9A9F-EDFF7DE96FDB}" dt="2020-09-06T02:33:00.030" v="1543" actId="1035"/>
          <ac:spMkLst>
            <pc:docMk/>
            <pc:sldMk cId="1311882873" sldId="273"/>
            <ac:spMk id="8" creationId="{590B6F50-5E8A-45AB-8F2A-A7B073208CB9}"/>
          </ac:spMkLst>
        </pc:spChg>
        <pc:spChg chg="add del mod">
          <ac:chgData name="李 骁睿" userId="47420079b4241540" providerId="LiveId" clId="{215416DF-6419-430F-9A9F-EDFF7DE96FDB}" dt="2020-09-06T02:28:31.709" v="1413" actId="478"/>
          <ac:spMkLst>
            <pc:docMk/>
            <pc:sldMk cId="1311882873" sldId="273"/>
            <ac:spMk id="10" creationId="{3E4185BA-0DE1-476C-9EF4-2FD1FA599E2D}"/>
          </ac:spMkLst>
        </pc:spChg>
        <pc:spChg chg="add del mod">
          <ac:chgData name="李 骁睿" userId="47420079b4241540" providerId="LiveId" clId="{215416DF-6419-430F-9A9F-EDFF7DE96FDB}" dt="2020-09-06T02:28:31.709" v="1413" actId="478"/>
          <ac:spMkLst>
            <pc:docMk/>
            <pc:sldMk cId="1311882873" sldId="273"/>
            <ac:spMk id="11" creationId="{8CF60F90-B464-4152-B768-ADAFCEDE7752}"/>
          </ac:spMkLst>
        </pc:spChg>
        <pc:spChg chg="add del mod">
          <ac:chgData name="李 骁睿" userId="47420079b4241540" providerId="LiveId" clId="{215416DF-6419-430F-9A9F-EDFF7DE96FDB}" dt="2020-09-06T02:28:31.709" v="1413" actId="478"/>
          <ac:spMkLst>
            <pc:docMk/>
            <pc:sldMk cId="1311882873" sldId="273"/>
            <ac:spMk id="12" creationId="{E414F7A9-79A1-4875-B448-0540DEA99692}"/>
          </ac:spMkLst>
        </pc:spChg>
        <pc:spChg chg="add del mod">
          <ac:chgData name="李 骁睿" userId="47420079b4241540" providerId="LiveId" clId="{215416DF-6419-430F-9A9F-EDFF7DE96FDB}" dt="2020-09-06T02:28:31.709" v="1413" actId="478"/>
          <ac:spMkLst>
            <pc:docMk/>
            <pc:sldMk cId="1311882873" sldId="273"/>
            <ac:spMk id="14" creationId="{D2D75182-1BE7-4C9B-9145-6F8494073BA8}"/>
          </ac:spMkLst>
        </pc:spChg>
        <pc:spChg chg="add del">
          <ac:chgData name="李 骁睿" userId="47420079b4241540" providerId="LiveId" clId="{215416DF-6419-430F-9A9F-EDFF7DE96FDB}" dt="2020-09-06T02:27:44.936" v="1412"/>
          <ac:spMkLst>
            <pc:docMk/>
            <pc:sldMk cId="1311882873" sldId="273"/>
            <ac:spMk id="16" creationId="{395CFAE3-9B53-443F-8441-1D5B6774A353}"/>
          </ac:spMkLst>
        </pc:spChg>
        <pc:spChg chg="add mod">
          <ac:chgData name="李 骁睿" userId="47420079b4241540" providerId="LiveId" clId="{215416DF-6419-430F-9A9F-EDFF7DE96FDB}" dt="2020-09-06T02:31:53.849" v="1517" actId="1038"/>
          <ac:spMkLst>
            <pc:docMk/>
            <pc:sldMk cId="1311882873" sldId="273"/>
            <ac:spMk id="32" creationId="{B7F7415D-CF00-476A-B418-249F2569FEB2}"/>
          </ac:spMkLst>
        </pc:spChg>
        <pc:spChg chg="add mod">
          <ac:chgData name="李 骁睿" userId="47420079b4241540" providerId="LiveId" clId="{215416DF-6419-430F-9A9F-EDFF7DE96FDB}" dt="2020-09-06T02:31:53.849" v="1517" actId="1038"/>
          <ac:spMkLst>
            <pc:docMk/>
            <pc:sldMk cId="1311882873" sldId="273"/>
            <ac:spMk id="34" creationId="{4719F1EA-AE30-449D-A3D6-3CDDC055800D}"/>
          </ac:spMkLst>
        </pc:spChg>
        <pc:spChg chg="add mod">
          <ac:chgData name="李 骁睿" userId="47420079b4241540" providerId="LiveId" clId="{215416DF-6419-430F-9A9F-EDFF7DE96FDB}" dt="2020-09-06T02:31:53.849" v="1517" actId="1038"/>
          <ac:spMkLst>
            <pc:docMk/>
            <pc:sldMk cId="1311882873" sldId="273"/>
            <ac:spMk id="36" creationId="{38E31C7E-6FC1-4B0B-BD35-AD7950F08184}"/>
          </ac:spMkLst>
        </pc:spChg>
        <pc:spChg chg="add mod">
          <ac:chgData name="李 骁睿" userId="47420079b4241540" providerId="LiveId" clId="{215416DF-6419-430F-9A9F-EDFF7DE96FDB}" dt="2020-09-06T02:31:53.849" v="1517" actId="1038"/>
          <ac:spMkLst>
            <pc:docMk/>
            <pc:sldMk cId="1311882873" sldId="273"/>
            <ac:spMk id="38" creationId="{695F211B-59C1-4A14-9D36-6376ACDD21B7}"/>
          </ac:spMkLst>
        </pc:spChg>
        <pc:spChg chg="del">
          <ac:chgData name="李 骁睿" userId="47420079b4241540" providerId="LiveId" clId="{215416DF-6419-430F-9A9F-EDFF7DE96FDB}" dt="2020-09-06T02:15:27.281" v="1097" actId="478"/>
          <ac:spMkLst>
            <pc:docMk/>
            <pc:sldMk cId="1311882873" sldId="273"/>
            <ac:spMk id="1024" creationId="{7AA22993-7F8A-4AB2-92A4-85400B21DADB}"/>
          </ac:spMkLst>
        </pc:spChg>
        <pc:spChg chg="del">
          <ac:chgData name="李 骁睿" userId="47420079b4241540" providerId="LiveId" clId="{215416DF-6419-430F-9A9F-EDFF7DE96FDB}" dt="2020-09-06T02:15:27.281" v="1097" actId="478"/>
          <ac:spMkLst>
            <pc:docMk/>
            <pc:sldMk cId="1311882873" sldId="273"/>
            <ac:spMk id="1032" creationId="{7744C2F5-1D45-4E1D-A635-ADF2075EA527}"/>
          </ac:spMkLst>
        </pc:spChg>
        <pc:grpChg chg="del">
          <ac:chgData name="李 骁睿" userId="47420079b4241540" providerId="LiveId" clId="{215416DF-6419-430F-9A9F-EDFF7DE96FDB}" dt="2020-09-06T02:15:27.281" v="1097" actId="478"/>
          <ac:grpSpMkLst>
            <pc:docMk/>
            <pc:sldMk cId="1311882873" sldId="273"/>
            <ac:grpSpMk id="9" creationId="{B8A16A5A-BAC0-49D5-A4E2-AF3016D5A10E}"/>
          </ac:grpSpMkLst>
        </pc:grpChg>
        <pc:grpChg chg="del">
          <ac:chgData name="李 骁睿" userId="47420079b4241540" providerId="LiveId" clId="{215416DF-6419-430F-9A9F-EDFF7DE96FDB}" dt="2020-09-06T02:15:27.281" v="1097" actId="478"/>
          <ac:grpSpMkLst>
            <pc:docMk/>
            <pc:sldMk cId="1311882873" sldId="273"/>
            <ac:grpSpMk id="21" creationId="{AB445F45-0433-4260-9CFF-92691A88D3BD}"/>
          </ac:grpSpMkLst>
        </pc:grpChg>
        <pc:picChg chg="del">
          <ac:chgData name="李 骁睿" userId="47420079b4241540" providerId="LiveId" clId="{215416DF-6419-430F-9A9F-EDFF7DE96FDB}" dt="2020-09-06T02:15:27.281" v="1097" actId="478"/>
          <ac:picMkLst>
            <pc:docMk/>
            <pc:sldMk cId="1311882873" sldId="273"/>
            <ac:picMk id="2" creationId="{F4C3722E-321B-40F4-9F24-27CBBC454763}"/>
          </ac:picMkLst>
        </pc:picChg>
        <pc:picChg chg="del">
          <ac:chgData name="李 骁睿" userId="47420079b4241540" providerId="LiveId" clId="{215416DF-6419-430F-9A9F-EDFF7DE96FDB}" dt="2020-09-06T02:15:27.281" v="1097" actId="478"/>
          <ac:picMkLst>
            <pc:docMk/>
            <pc:sldMk cId="1311882873" sldId="273"/>
            <ac:picMk id="63" creationId="{35DEA69D-45EE-4C4C-8FD9-5ECAADEC2286}"/>
          </ac:picMkLst>
        </pc:picChg>
        <pc:picChg chg="del">
          <ac:chgData name="李 骁睿" userId="47420079b4241540" providerId="LiveId" clId="{215416DF-6419-430F-9A9F-EDFF7DE96FDB}" dt="2020-09-06T02:15:27.281" v="1097" actId="478"/>
          <ac:picMkLst>
            <pc:docMk/>
            <pc:sldMk cId="1311882873" sldId="273"/>
            <ac:picMk id="1031" creationId="{E5B13B5A-482A-4A7A-8138-5E01C6841BD8}"/>
          </ac:picMkLst>
        </pc:picChg>
        <pc:inkChg chg="del">
          <ac:chgData name="李 骁睿" userId="47420079b4241540" providerId="LiveId" clId="{215416DF-6419-430F-9A9F-EDFF7DE96FDB}" dt="2020-09-06T02:32:54.527" v="1518" actId="478"/>
          <ac:inkMkLst>
            <pc:docMk/>
            <pc:sldMk cId="1311882873" sldId="273"/>
            <ac:inkMk id="3" creationId="{00C585D4-30E4-4918-B55F-4B43426A2ECB}"/>
          </ac:inkMkLst>
        </pc:inkChg>
        <pc:cxnChg chg="del">
          <ac:chgData name="李 骁睿" userId="47420079b4241540" providerId="LiveId" clId="{215416DF-6419-430F-9A9F-EDFF7DE96FDB}" dt="2020-09-06T02:15:27.281" v="1097" actId="478"/>
          <ac:cxnSpMkLst>
            <pc:docMk/>
            <pc:sldMk cId="1311882873" sldId="273"/>
            <ac:cxnSpMk id="70" creationId="{5B9485E8-A7FC-4C50-B1D0-2A04F76706AF}"/>
          </ac:cxnSpMkLst>
        </pc:cxnChg>
        <pc:cxnChg chg="del">
          <ac:chgData name="李 骁睿" userId="47420079b4241540" providerId="LiveId" clId="{215416DF-6419-430F-9A9F-EDFF7DE96FDB}" dt="2020-09-06T02:15:27.281" v="1097" actId="478"/>
          <ac:cxnSpMkLst>
            <pc:docMk/>
            <pc:sldMk cId="1311882873" sldId="273"/>
            <ac:cxnSpMk id="1029" creationId="{A6F16157-C1F7-4ED2-A732-7149C7D46835}"/>
          </ac:cxnSpMkLst>
        </pc:cxnChg>
      </pc:sldChg>
      <pc:sldChg chg="new del">
        <pc:chgData name="李 骁睿" userId="47420079b4241540" providerId="LiveId" clId="{215416DF-6419-430F-9A9F-EDFF7DE96FDB}" dt="2020-09-06T02:15:21.951" v="1095" actId="47"/>
        <pc:sldMkLst>
          <pc:docMk/>
          <pc:sldMk cId="2711035842" sldId="273"/>
        </pc:sldMkLst>
      </pc:sldChg>
      <pc:sldChg chg="addSp delSp modSp add mod modAnim modNotesTx">
        <pc:chgData name="李 骁睿" userId="47420079b4241540" providerId="LiveId" clId="{215416DF-6419-430F-9A9F-EDFF7DE96FDB}" dt="2020-09-06T05:07:09.661" v="4619" actId="1076"/>
        <pc:sldMkLst>
          <pc:docMk/>
          <pc:sldMk cId="1995222433" sldId="274"/>
        </pc:sldMkLst>
        <pc:spChg chg="del">
          <ac:chgData name="李 骁睿" userId="47420079b4241540" providerId="LiveId" clId="{215416DF-6419-430F-9A9F-EDFF7DE96FDB}" dt="2020-09-06T02:35:37.616" v="1546" actId="478"/>
          <ac:spMkLst>
            <pc:docMk/>
            <pc:sldMk cId="1995222433" sldId="274"/>
            <ac:spMk id="12" creationId="{BAAB3864-A204-40C6-BFE0-2DCCE8002DCB}"/>
          </ac:spMkLst>
        </pc:spChg>
        <pc:spChg chg="del">
          <ac:chgData name="李 骁睿" userId="47420079b4241540" providerId="LiveId" clId="{215416DF-6419-430F-9A9F-EDFF7DE96FDB}" dt="2020-09-06T02:35:36.109" v="1545" actId="478"/>
          <ac:spMkLst>
            <pc:docMk/>
            <pc:sldMk cId="1995222433" sldId="274"/>
            <ac:spMk id="16" creationId="{7109E5DD-64E8-48E2-9FF8-8D4C1C37EC4C}"/>
          </ac:spMkLst>
        </pc:spChg>
        <pc:spChg chg="del">
          <ac:chgData name="李 骁睿" userId="47420079b4241540" providerId="LiveId" clId="{215416DF-6419-430F-9A9F-EDFF7DE96FDB}" dt="2020-09-06T04:17:01.449" v="4372" actId="478"/>
          <ac:spMkLst>
            <pc:docMk/>
            <pc:sldMk cId="1995222433" sldId="274"/>
            <ac:spMk id="17" creationId="{CB596B87-F22A-4898-8266-90A45960FE04}"/>
          </ac:spMkLst>
        </pc:spChg>
        <pc:spChg chg="del">
          <ac:chgData name="李 骁睿" userId="47420079b4241540" providerId="LiveId" clId="{215416DF-6419-430F-9A9F-EDFF7DE96FDB}" dt="2020-09-06T04:17:01.449" v="4372" actId="478"/>
          <ac:spMkLst>
            <pc:docMk/>
            <pc:sldMk cId="1995222433" sldId="274"/>
            <ac:spMk id="19" creationId="{4435FC3B-127A-4ABF-8680-CA26DB95EFD6}"/>
          </ac:spMkLst>
        </pc:spChg>
        <pc:spChg chg="del">
          <ac:chgData name="李 骁睿" userId="47420079b4241540" providerId="LiveId" clId="{215416DF-6419-430F-9A9F-EDFF7DE96FDB}" dt="2020-09-06T04:17:01.449" v="4372" actId="478"/>
          <ac:spMkLst>
            <pc:docMk/>
            <pc:sldMk cId="1995222433" sldId="274"/>
            <ac:spMk id="21" creationId="{361E2E1F-3829-40F3-96C4-5DD4540D3939}"/>
          </ac:spMkLst>
        </pc:spChg>
        <pc:spChg chg="del">
          <ac:chgData name="李 骁睿" userId="47420079b4241540" providerId="LiveId" clId="{215416DF-6419-430F-9A9F-EDFF7DE96FDB}" dt="2020-09-06T04:17:01.449" v="4372" actId="478"/>
          <ac:spMkLst>
            <pc:docMk/>
            <pc:sldMk cId="1995222433" sldId="274"/>
            <ac:spMk id="23" creationId="{9E421744-0F77-4343-9D4E-5F9E99A0EEFC}"/>
          </ac:spMkLst>
        </pc:spChg>
        <pc:spChg chg="del">
          <ac:chgData name="李 骁睿" userId="47420079b4241540" providerId="LiveId" clId="{215416DF-6419-430F-9A9F-EDFF7DE96FDB}" dt="2020-09-06T04:17:01.449" v="4372" actId="478"/>
          <ac:spMkLst>
            <pc:docMk/>
            <pc:sldMk cId="1995222433" sldId="274"/>
            <ac:spMk id="24" creationId="{4AA10B57-BA78-41DD-8155-6D4B84E67BC3}"/>
          </ac:spMkLst>
        </pc:spChg>
        <pc:spChg chg="del">
          <ac:chgData name="李 骁睿" userId="47420079b4241540" providerId="LiveId" clId="{215416DF-6419-430F-9A9F-EDFF7DE96FDB}" dt="2020-09-06T04:17:01.449" v="4372" actId="478"/>
          <ac:spMkLst>
            <pc:docMk/>
            <pc:sldMk cId="1995222433" sldId="274"/>
            <ac:spMk id="26" creationId="{09109AE0-4FE1-4780-88F9-3B094269D61A}"/>
          </ac:spMkLst>
        </pc:spChg>
        <pc:spChg chg="del">
          <ac:chgData name="李 骁睿" userId="47420079b4241540" providerId="LiveId" clId="{215416DF-6419-430F-9A9F-EDFF7DE96FDB}" dt="2020-09-06T04:17:01.449" v="4372" actId="478"/>
          <ac:spMkLst>
            <pc:docMk/>
            <pc:sldMk cId="1995222433" sldId="274"/>
            <ac:spMk id="28" creationId="{E27A76B4-0CD4-4471-AE72-5C9B32DC1AF4}"/>
          </ac:spMkLst>
        </pc:spChg>
        <pc:spChg chg="del">
          <ac:chgData name="李 骁睿" userId="47420079b4241540" providerId="LiveId" clId="{215416DF-6419-430F-9A9F-EDFF7DE96FDB}" dt="2020-09-06T04:17:01.449" v="4372" actId="478"/>
          <ac:spMkLst>
            <pc:docMk/>
            <pc:sldMk cId="1995222433" sldId="274"/>
            <ac:spMk id="30" creationId="{3395ADA1-FA17-4B9D-9139-4976A1FAC4F0}"/>
          </ac:spMkLst>
        </pc:spChg>
        <pc:picChg chg="add mod">
          <ac:chgData name="李 骁睿" userId="47420079b4241540" providerId="LiveId" clId="{215416DF-6419-430F-9A9F-EDFF7DE96FDB}" dt="2020-09-06T05:07:09.661" v="4619" actId="1076"/>
          <ac:picMkLst>
            <pc:docMk/>
            <pc:sldMk cId="1995222433" sldId="274"/>
            <ac:picMk id="2" creationId="{4755AC46-06AA-4DB9-9957-322ED285BB2E}"/>
          </ac:picMkLst>
        </pc:picChg>
        <pc:picChg chg="add del mod">
          <ac:chgData name="李 骁睿" userId="47420079b4241540" providerId="LiveId" clId="{215416DF-6419-430F-9A9F-EDFF7DE96FDB}" dt="2020-09-06T04:17:38.360" v="4379" actId="478"/>
          <ac:picMkLst>
            <pc:docMk/>
            <pc:sldMk cId="1995222433" sldId="274"/>
            <ac:picMk id="3" creationId="{320FB7FA-5199-4318-8191-11CFF39ECD07}"/>
          </ac:picMkLst>
        </pc:picChg>
        <pc:picChg chg="add del mod">
          <ac:chgData name="李 骁睿" userId="47420079b4241540" providerId="LiveId" clId="{215416DF-6419-430F-9A9F-EDFF7DE96FDB}" dt="2020-09-06T04:20:14.666" v="4388"/>
          <ac:picMkLst>
            <pc:docMk/>
            <pc:sldMk cId="1995222433" sldId="274"/>
            <ac:picMk id="5" creationId="{9719C144-D1AD-4598-9112-153D33E3070E}"/>
          </ac:picMkLst>
        </pc:picChg>
        <pc:picChg chg="del">
          <ac:chgData name="李 骁睿" userId="47420079b4241540" providerId="LiveId" clId="{215416DF-6419-430F-9A9F-EDFF7DE96FDB}" dt="2020-09-06T04:17:01.449" v="4372" actId="478"/>
          <ac:picMkLst>
            <pc:docMk/>
            <pc:sldMk cId="1995222433" sldId="274"/>
            <ac:picMk id="35" creationId="{51AD358B-961D-4A32-B57D-9D316DEE9D49}"/>
          </ac:picMkLst>
        </pc:picChg>
        <pc:picChg chg="del">
          <ac:chgData name="李 骁睿" userId="47420079b4241540" providerId="LiveId" clId="{215416DF-6419-430F-9A9F-EDFF7DE96FDB}" dt="2020-09-06T04:17:01.449" v="4372" actId="478"/>
          <ac:picMkLst>
            <pc:docMk/>
            <pc:sldMk cId="1995222433" sldId="274"/>
            <ac:picMk id="37" creationId="{F8545CCE-17AD-4AC9-85C1-26E34DD868B0}"/>
          </ac:picMkLst>
        </pc:picChg>
        <pc:picChg chg="del">
          <ac:chgData name="李 骁睿" userId="47420079b4241540" providerId="LiveId" clId="{215416DF-6419-430F-9A9F-EDFF7DE96FDB}" dt="2020-09-06T04:17:01.449" v="4372" actId="478"/>
          <ac:picMkLst>
            <pc:docMk/>
            <pc:sldMk cId="1995222433" sldId="274"/>
            <ac:picMk id="47" creationId="{42B0E2C9-3C56-4331-A8B7-CDC87ECE8BA5}"/>
          </ac:picMkLst>
        </pc:picChg>
        <pc:picChg chg="del">
          <ac:chgData name="李 骁睿" userId="47420079b4241540" providerId="LiveId" clId="{215416DF-6419-430F-9A9F-EDFF7DE96FDB}" dt="2020-09-06T04:17:01.449" v="4372" actId="478"/>
          <ac:picMkLst>
            <pc:docMk/>
            <pc:sldMk cId="1995222433" sldId="274"/>
            <ac:picMk id="49" creationId="{277D75FF-186A-4651-BE44-F9E5C13B15E2}"/>
          </ac:picMkLst>
        </pc:picChg>
      </pc:sldChg>
      <pc:sldChg chg="addSp delSp modSp add mod setBg modNotesTx">
        <pc:chgData name="李 骁睿" userId="47420079b4241540" providerId="LiveId" clId="{215416DF-6419-430F-9A9F-EDFF7DE96FDB}" dt="2020-09-09T13:10:00.621" v="4621" actId="1076"/>
        <pc:sldMkLst>
          <pc:docMk/>
          <pc:sldMk cId="3629651436" sldId="275"/>
        </pc:sldMkLst>
        <pc:spChg chg="add mod">
          <ac:chgData name="李 骁睿" userId="47420079b4241540" providerId="LiveId" clId="{215416DF-6419-430F-9A9F-EDFF7DE96FDB}" dt="2020-09-06T03:02:49.696" v="1635" actId="1036"/>
          <ac:spMkLst>
            <pc:docMk/>
            <pc:sldMk cId="3629651436" sldId="275"/>
            <ac:spMk id="4" creationId="{7931EDB7-7EDD-48E1-BE0C-1420AA71057A}"/>
          </ac:spMkLst>
        </pc:spChg>
        <pc:spChg chg="add mod">
          <ac:chgData name="李 骁睿" userId="47420079b4241540" providerId="LiveId" clId="{215416DF-6419-430F-9A9F-EDFF7DE96FDB}" dt="2020-09-06T03:02:49.696" v="1635" actId="1036"/>
          <ac:spMkLst>
            <pc:docMk/>
            <pc:sldMk cId="3629651436" sldId="275"/>
            <ac:spMk id="5" creationId="{321E9AC6-6FB3-436D-A4D0-5A683443BD80}"/>
          </ac:spMkLst>
        </pc:spChg>
        <pc:spChg chg="add mod">
          <ac:chgData name="李 骁睿" userId="47420079b4241540" providerId="LiveId" clId="{215416DF-6419-430F-9A9F-EDFF7DE96FDB}" dt="2020-09-06T03:03:10.951" v="1690" actId="1036"/>
          <ac:spMkLst>
            <pc:docMk/>
            <pc:sldMk cId="3629651436" sldId="275"/>
            <ac:spMk id="7" creationId="{F85A8F69-3C40-4EBA-9668-E48B0444A9F0}"/>
          </ac:spMkLst>
        </pc:spChg>
        <pc:spChg chg="add mod">
          <ac:chgData name="李 骁睿" userId="47420079b4241540" providerId="LiveId" clId="{215416DF-6419-430F-9A9F-EDFF7DE96FDB}" dt="2020-09-06T03:03:10.951" v="1690" actId="1036"/>
          <ac:spMkLst>
            <pc:docMk/>
            <pc:sldMk cId="3629651436" sldId="275"/>
            <ac:spMk id="8" creationId="{DB41A2EB-840E-4043-8A76-024DAC6DED89}"/>
          </ac:spMkLst>
        </pc:spChg>
        <pc:spChg chg="add mod">
          <ac:chgData name="李 骁睿" userId="47420079b4241540" providerId="LiveId" clId="{215416DF-6419-430F-9A9F-EDFF7DE96FDB}" dt="2020-09-06T03:03:01.013" v="1658" actId="1036"/>
          <ac:spMkLst>
            <pc:docMk/>
            <pc:sldMk cId="3629651436" sldId="275"/>
            <ac:spMk id="10" creationId="{DE7500D7-88E1-45A8-8596-53BA3379790D}"/>
          </ac:spMkLst>
        </pc:spChg>
        <pc:spChg chg="add mod">
          <ac:chgData name="李 骁睿" userId="47420079b4241540" providerId="LiveId" clId="{215416DF-6419-430F-9A9F-EDFF7DE96FDB}" dt="2020-09-06T03:03:01.013" v="1658" actId="1036"/>
          <ac:spMkLst>
            <pc:docMk/>
            <pc:sldMk cId="3629651436" sldId="275"/>
            <ac:spMk id="11" creationId="{8917E4B5-FDB0-481E-934B-6C9FF97168B8}"/>
          </ac:spMkLst>
        </pc:spChg>
        <pc:spChg chg="del">
          <ac:chgData name="李 骁睿" userId="47420079b4241540" providerId="LiveId" clId="{215416DF-6419-430F-9A9F-EDFF7DE96FDB}" dt="2020-09-06T03:32:54.712" v="2508" actId="478"/>
          <ac:spMkLst>
            <pc:docMk/>
            <pc:sldMk cId="3629651436" sldId="275"/>
            <ac:spMk id="12" creationId="{BAAB3864-A204-40C6-BFE0-2DCCE8002DCB}"/>
          </ac:spMkLst>
        </pc:spChg>
        <pc:spChg chg="add mod">
          <ac:chgData name="李 骁睿" userId="47420079b4241540" providerId="LiveId" clId="{215416DF-6419-430F-9A9F-EDFF7DE96FDB}" dt="2020-09-06T03:03:15.708" v="1729" actId="1036"/>
          <ac:spMkLst>
            <pc:docMk/>
            <pc:sldMk cId="3629651436" sldId="275"/>
            <ac:spMk id="14" creationId="{4F5A2F1B-B61A-4380-9D41-7868535D02C7}"/>
          </ac:spMkLst>
        </pc:spChg>
        <pc:spChg chg="add mod">
          <ac:chgData name="李 骁睿" userId="47420079b4241540" providerId="LiveId" clId="{215416DF-6419-430F-9A9F-EDFF7DE96FDB}" dt="2020-09-06T03:03:15.708" v="1729" actId="1036"/>
          <ac:spMkLst>
            <pc:docMk/>
            <pc:sldMk cId="3629651436" sldId="275"/>
            <ac:spMk id="15" creationId="{E8BB463B-A56A-4144-AC4F-24E49DD088CA}"/>
          </ac:spMkLst>
        </pc:spChg>
        <pc:spChg chg="del">
          <ac:chgData name="李 骁睿" userId="47420079b4241540" providerId="LiveId" clId="{215416DF-6419-430F-9A9F-EDFF7DE96FDB}" dt="2020-09-06T03:02:00.010" v="1586" actId="478"/>
          <ac:spMkLst>
            <pc:docMk/>
            <pc:sldMk cId="3629651436" sldId="275"/>
            <ac:spMk id="17" creationId="{CB596B87-F22A-4898-8266-90A45960FE04}"/>
          </ac:spMkLst>
        </pc:spChg>
        <pc:spChg chg="del">
          <ac:chgData name="李 骁睿" userId="47420079b4241540" providerId="LiveId" clId="{215416DF-6419-430F-9A9F-EDFF7DE96FDB}" dt="2020-09-06T03:02:00.010" v="1586" actId="478"/>
          <ac:spMkLst>
            <pc:docMk/>
            <pc:sldMk cId="3629651436" sldId="275"/>
            <ac:spMk id="19" creationId="{4435FC3B-127A-4ABF-8680-CA26DB95EFD6}"/>
          </ac:spMkLst>
        </pc:spChg>
        <pc:spChg chg="del">
          <ac:chgData name="李 骁睿" userId="47420079b4241540" providerId="LiveId" clId="{215416DF-6419-430F-9A9F-EDFF7DE96FDB}" dt="2020-09-06T03:02:00.010" v="1586" actId="478"/>
          <ac:spMkLst>
            <pc:docMk/>
            <pc:sldMk cId="3629651436" sldId="275"/>
            <ac:spMk id="21" creationId="{361E2E1F-3829-40F3-96C4-5DD4540D3939}"/>
          </ac:spMkLst>
        </pc:spChg>
        <pc:spChg chg="del">
          <ac:chgData name="李 骁睿" userId="47420079b4241540" providerId="LiveId" clId="{215416DF-6419-430F-9A9F-EDFF7DE96FDB}" dt="2020-09-06T03:02:00.010" v="1586" actId="478"/>
          <ac:spMkLst>
            <pc:docMk/>
            <pc:sldMk cId="3629651436" sldId="275"/>
            <ac:spMk id="23" creationId="{9E421744-0F77-4343-9D4E-5F9E99A0EEFC}"/>
          </ac:spMkLst>
        </pc:spChg>
        <pc:spChg chg="del">
          <ac:chgData name="李 骁睿" userId="47420079b4241540" providerId="LiveId" clId="{215416DF-6419-430F-9A9F-EDFF7DE96FDB}" dt="2020-09-06T03:02:00.010" v="1586" actId="478"/>
          <ac:spMkLst>
            <pc:docMk/>
            <pc:sldMk cId="3629651436" sldId="275"/>
            <ac:spMk id="24" creationId="{4AA10B57-BA78-41DD-8155-6D4B84E67BC3}"/>
          </ac:spMkLst>
        </pc:spChg>
        <pc:spChg chg="del">
          <ac:chgData name="李 骁睿" userId="47420079b4241540" providerId="LiveId" clId="{215416DF-6419-430F-9A9F-EDFF7DE96FDB}" dt="2020-09-06T03:02:00.010" v="1586" actId="478"/>
          <ac:spMkLst>
            <pc:docMk/>
            <pc:sldMk cId="3629651436" sldId="275"/>
            <ac:spMk id="26" creationId="{09109AE0-4FE1-4780-88F9-3B094269D61A}"/>
          </ac:spMkLst>
        </pc:spChg>
        <pc:spChg chg="del">
          <ac:chgData name="李 骁睿" userId="47420079b4241540" providerId="LiveId" clId="{215416DF-6419-430F-9A9F-EDFF7DE96FDB}" dt="2020-09-06T03:02:00.010" v="1586" actId="478"/>
          <ac:spMkLst>
            <pc:docMk/>
            <pc:sldMk cId="3629651436" sldId="275"/>
            <ac:spMk id="28" creationId="{E27A76B4-0CD4-4471-AE72-5C9B32DC1AF4}"/>
          </ac:spMkLst>
        </pc:spChg>
        <pc:spChg chg="del">
          <ac:chgData name="李 骁睿" userId="47420079b4241540" providerId="LiveId" clId="{215416DF-6419-430F-9A9F-EDFF7DE96FDB}" dt="2020-09-06T03:02:00.010" v="1586" actId="478"/>
          <ac:spMkLst>
            <pc:docMk/>
            <pc:sldMk cId="3629651436" sldId="275"/>
            <ac:spMk id="30" creationId="{3395ADA1-FA17-4B9D-9139-4976A1FAC4F0}"/>
          </ac:spMkLst>
        </pc:spChg>
        <pc:spChg chg="add del mod">
          <ac:chgData name="李 骁睿" userId="47420079b4241540" providerId="LiveId" clId="{215416DF-6419-430F-9A9F-EDFF7DE96FDB}" dt="2020-09-06T03:05:25.467" v="1735" actId="478"/>
          <ac:spMkLst>
            <pc:docMk/>
            <pc:sldMk cId="3629651436" sldId="275"/>
            <ac:spMk id="34" creationId="{A647B064-4516-4AAA-8A00-98AF21BFAF7C}"/>
          </ac:spMkLst>
        </pc:spChg>
        <pc:spChg chg="add mod">
          <ac:chgData name="李 骁睿" userId="47420079b4241540" providerId="LiveId" clId="{215416DF-6419-430F-9A9F-EDFF7DE96FDB}" dt="2020-09-06T03:07:01.594" v="1748" actId="1037"/>
          <ac:spMkLst>
            <pc:docMk/>
            <pc:sldMk cId="3629651436" sldId="275"/>
            <ac:spMk id="40" creationId="{A5ECF755-BA52-4892-8118-45E11E91C77D}"/>
          </ac:spMkLst>
        </pc:spChg>
        <pc:spChg chg="add mod">
          <ac:chgData name="李 骁睿" userId="47420079b4241540" providerId="LiveId" clId="{215416DF-6419-430F-9A9F-EDFF7DE96FDB}" dt="2020-09-06T03:07:01.594" v="1748" actId="1037"/>
          <ac:spMkLst>
            <pc:docMk/>
            <pc:sldMk cId="3629651436" sldId="275"/>
            <ac:spMk id="41" creationId="{57DF0F11-02AE-4E1B-800A-D403B756CD40}"/>
          </ac:spMkLst>
        </pc:spChg>
        <pc:spChg chg="add mod">
          <ac:chgData name="李 骁睿" userId="47420079b4241540" providerId="LiveId" clId="{215416DF-6419-430F-9A9F-EDFF7DE96FDB}" dt="2020-09-06T03:08:08.492" v="1846" actId="1037"/>
          <ac:spMkLst>
            <pc:docMk/>
            <pc:sldMk cId="3629651436" sldId="275"/>
            <ac:spMk id="42" creationId="{3829DAAA-3E07-454D-8D2D-B21B5B58D811}"/>
          </ac:spMkLst>
        </pc:spChg>
        <pc:spChg chg="mod">
          <ac:chgData name="李 骁睿" userId="47420079b4241540" providerId="LiveId" clId="{215416DF-6419-430F-9A9F-EDFF7DE96FDB}" dt="2020-09-06T03:05:24.056" v="1734"/>
          <ac:spMkLst>
            <pc:docMk/>
            <pc:sldMk cId="3629651436" sldId="275"/>
            <ac:spMk id="44" creationId="{7B858F65-D4B9-4B6C-A89B-4E1973983636}"/>
          </ac:spMkLst>
        </pc:spChg>
        <pc:spChg chg="mod">
          <ac:chgData name="李 骁睿" userId="47420079b4241540" providerId="LiveId" clId="{215416DF-6419-430F-9A9F-EDFF7DE96FDB}" dt="2020-09-06T03:07:52.555" v="1781" actId="1076"/>
          <ac:spMkLst>
            <pc:docMk/>
            <pc:sldMk cId="3629651436" sldId="275"/>
            <ac:spMk id="48" creationId="{9E7C5404-41D4-4A64-8F4A-873A5958D9A2}"/>
          </ac:spMkLst>
        </pc:spChg>
        <pc:spChg chg="add mod">
          <ac:chgData name="李 骁睿" userId="47420079b4241540" providerId="LiveId" clId="{215416DF-6419-430F-9A9F-EDFF7DE96FDB}" dt="2020-09-06T03:05:24.056" v="1734"/>
          <ac:spMkLst>
            <pc:docMk/>
            <pc:sldMk cId="3629651436" sldId="275"/>
            <ac:spMk id="51" creationId="{A66F44F5-1C2E-48DC-A5AD-0B0DF0F7BC46}"/>
          </ac:spMkLst>
        </pc:spChg>
        <pc:spChg chg="add mod">
          <ac:chgData name="李 骁睿" userId="47420079b4241540" providerId="LiveId" clId="{215416DF-6419-430F-9A9F-EDFF7DE96FDB}" dt="2020-09-06T03:05:24.056" v="1734"/>
          <ac:spMkLst>
            <pc:docMk/>
            <pc:sldMk cId="3629651436" sldId="275"/>
            <ac:spMk id="52" creationId="{FB7268CB-8575-4951-9B3D-969621AA6607}"/>
          </ac:spMkLst>
        </pc:spChg>
        <pc:spChg chg="mod">
          <ac:chgData name="李 骁睿" userId="47420079b4241540" providerId="LiveId" clId="{215416DF-6419-430F-9A9F-EDFF7DE96FDB}" dt="2020-09-06T03:05:24.056" v="1734"/>
          <ac:spMkLst>
            <pc:docMk/>
            <pc:sldMk cId="3629651436" sldId="275"/>
            <ac:spMk id="55" creationId="{6A14C6C2-304E-4C35-B266-6234AC0DEF59}"/>
          </ac:spMkLst>
        </pc:spChg>
        <pc:spChg chg="mod">
          <ac:chgData name="李 骁睿" userId="47420079b4241540" providerId="LiveId" clId="{215416DF-6419-430F-9A9F-EDFF7DE96FDB}" dt="2020-09-06T03:05:24.056" v="1734"/>
          <ac:spMkLst>
            <pc:docMk/>
            <pc:sldMk cId="3629651436" sldId="275"/>
            <ac:spMk id="56" creationId="{11487229-1677-4822-ABEF-BBDCD4F939BD}"/>
          </ac:spMkLst>
        </pc:spChg>
        <pc:spChg chg="mod">
          <ac:chgData name="李 骁睿" userId="47420079b4241540" providerId="LiveId" clId="{215416DF-6419-430F-9A9F-EDFF7DE96FDB}" dt="2020-09-06T03:05:24.056" v="1734"/>
          <ac:spMkLst>
            <pc:docMk/>
            <pc:sldMk cId="3629651436" sldId="275"/>
            <ac:spMk id="57" creationId="{970DF84E-43B9-4E2B-899F-6229CF074BCA}"/>
          </ac:spMkLst>
        </pc:spChg>
        <pc:spChg chg="mod">
          <ac:chgData name="李 骁睿" userId="47420079b4241540" providerId="LiveId" clId="{215416DF-6419-430F-9A9F-EDFF7DE96FDB}" dt="2020-09-06T03:05:24.056" v="1734"/>
          <ac:spMkLst>
            <pc:docMk/>
            <pc:sldMk cId="3629651436" sldId="275"/>
            <ac:spMk id="58" creationId="{408883AC-8585-41FA-B467-931846F54496}"/>
          </ac:spMkLst>
        </pc:spChg>
        <pc:spChg chg="add mod">
          <ac:chgData name="李 骁睿" userId="47420079b4241540" providerId="LiveId" clId="{215416DF-6419-430F-9A9F-EDFF7DE96FDB}" dt="2020-09-06T03:08:08.492" v="1846" actId="1037"/>
          <ac:spMkLst>
            <pc:docMk/>
            <pc:sldMk cId="3629651436" sldId="275"/>
            <ac:spMk id="59" creationId="{E2087148-4C87-443B-AFA8-671AA95FBE97}"/>
          </ac:spMkLst>
        </pc:spChg>
        <pc:spChg chg="add mod">
          <ac:chgData name="李 骁睿" userId="47420079b4241540" providerId="LiveId" clId="{215416DF-6419-430F-9A9F-EDFF7DE96FDB}" dt="2020-09-06T03:08:58.510" v="1923" actId="1076"/>
          <ac:spMkLst>
            <pc:docMk/>
            <pc:sldMk cId="3629651436" sldId="275"/>
            <ac:spMk id="67" creationId="{43DBCD98-06D0-4EE4-9227-0AAE5CAADAC4}"/>
          </ac:spMkLst>
        </pc:spChg>
        <pc:spChg chg="add mod">
          <ac:chgData name="李 骁睿" userId="47420079b4241540" providerId="LiveId" clId="{215416DF-6419-430F-9A9F-EDFF7DE96FDB}" dt="2020-09-06T03:08:58.510" v="1923" actId="1076"/>
          <ac:spMkLst>
            <pc:docMk/>
            <pc:sldMk cId="3629651436" sldId="275"/>
            <ac:spMk id="69" creationId="{DE0795D0-A254-4659-AC7C-C8F0E0D0B46A}"/>
          </ac:spMkLst>
        </pc:spChg>
        <pc:spChg chg="add mod">
          <ac:chgData name="李 骁睿" userId="47420079b4241540" providerId="LiveId" clId="{215416DF-6419-430F-9A9F-EDFF7DE96FDB}" dt="2020-09-06T03:08:58.510" v="1923" actId="1076"/>
          <ac:spMkLst>
            <pc:docMk/>
            <pc:sldMk cId="3629651436" sldId="275"/>
            <ac:spMk id="71" creationId="{3D98F5F3-9593-4513-A172-E664B3E47878}"/>
          </ac:spMkLst>
        </pc:spChg>
        <pc:spChg chg="add mod">
          <ac:chgData name="李 骁睿" userId="47420079b4241540" providerId="LiveId" clId="{215416DF-6419-430F-9A9F-EDFF7DE96FDB}" dt="2020-09-06T03:08:58.510" v="1923" actId="1076"/>
          <ac:spMkLst>
            <pc:docMk/>
            <pc:sldMk cId="3629651436" sldId="275"/>
            <ac:spMk id="73" creationId="{68765DEF-9664-4548-8620-3B24E85012BB}"/>
          </ac:spMkLst>
        </pc:spChg>
        <pc:spChg chg="add del mod">
          <ac:chgData name="李 骁睿" userId="47420079b4241540" providerId="LiveId" clId="{215416DF-6419-430F-9A9F-EDFF7DE96FDB}" dt="2020-09-06T03:18:52.169" v="1988" actId="21"/>
          <ac:spMkLst>
            <pc:docMk/>
            <pc:sldMk cId="3629651436" sldId="275"/>
            <ac:spMk id="76" creationId="{894E1E24-997A-4C48-B30A-3B9A964A307B}"/>
          </ac:spMkLst>
        </pc:spChg>
        <pc:spChg chg="add mod">
          <ac:chgData name="李 骁睿" userId="47420079b4241540" providerId="LiveId" clId="{215416DF-6419-430F-9A9F-EDFF7DE96FDB}" dt="2020-09-06T03:19:10.502" v="2061" actId="113"/>
          <ac:spMkLst>
            <pc:docMk/>
            <pc:sldMk cId="3629651436" sldId="275"/>
            <ac:spMk id="78" creationId="{F27E5A73-91EE-418C-87C1-F7C2F20C2BCF}"/>
          </ac:spMkLst>
        </pc:spChg>
        <pc:spChg chg="add mod ord">
          <ac:chgData name="李 骁睿" userId="47420079b4241540" providerId="LiveId" clId="{215416DF-6419-430F-9A9F-EDFF7DE96FDB}" dt="2020-09-09T13:10:00.621" v="4621" actId="1076"/>
          <ac:spMkLst>
            <pc:docMk/>
            <pc:sldMk cId="3629651436" sldId="275"/>
            <ac:spMk id="80" creationId="{5B758387-2325-4B0F-8E8C-CF5FEA23335D}"/>
          </ac:spMkLst>
        </pc:spChg>
        <pc:grpChg chg="add mod">
          <ac:chgData name="李 骁睿" userId="47420079b4241540" providerId="LiveId" clId="{215416DF-6419-430F-9A9F-EDFF7DE96FDB}" dt="2020-09-06T03:08:17.646" v="1915" actId="1037"/>
          <ac:grpSpMkLst>
            <pc:docMk/>
            <pc:sldMk cId="3629651436" sldId="275"/>
            <ac:grpSpMk id="43" creationId="{3C6431AE-CC42-4ECC-B483-2C7C2FB306EA}"/>
          </ac:grpSpMkLst>
        </pc:grpChg>
        <pc:grpChg chg="add mod">
          <ac:chgData name="李 骁睿" userId="47420079b4241540" providerId="LiveId" clId="{215416DF-6419-430F-9A9F-EDFF7DE96FDB}" dt="2020-09-06T03:17:33.325" v="1965" actId="1076"/>
          <ac:grpSpMkLst>
            <pc:docMk/>
            <pc:sldMk cId="3629651436" sldId="275"/>
            <ac:grpSpMk id="46" creationId="{2382BF5F-1057-4CBA-9E6A-41BC6EBF13D9}"/>
          </ac:grpSpMkLst>
        </pc:grpChg>
        <pc:grpChg chg="add mod">
          <ac:chgData name="李 骁睿" userId="47420079b4241540" providerId="LiveId" clId="{215416DF-6419-430F-9A9F-EDFF7DE96FDB}" dt="2020-09-06T03:05:24.056" v="1734"/>
          <ac:grpSpMkLst>
            <pc:docMk/>
            <pc:sldMk cId="3629651436" sldId="275"/>
            <ac:grpSpMk id="54" creationId="{77BE25B4-A01E-4C6B-9D14-01FCF39B3680}"/>
          </ac:grpSpMkLst>
        </pc:grpChg>
        <pc:picChg chg="add mod">
          <ac:chgData name="李 骁睿" userId="47420079b4241540" providerId="LiveId" clId="{215416DF-6419-430F-9A9F-EDFF7DE96FDB}" dt="2020-09-06T03:02:49.696" v="1635" actId="1036"/>
          <ac:picMkLst>
            <pc:docMk/>
            <pc:sldMk cId="3629651436" sldId="275"/>
            <ac:picMk id="6" creationId="{972FB1F8-D4AD-448B-8695-78D77A4278FF}"/>
          </ac:picMkLst>
        </pc:picChg>
        <pc:picChg chg="add mod">
          <ac:chgData name="李 骁睿" userId="47420079b4241540" providerId="LiveId" clId="{215416DF-6419-430F-9A9F-EDFF7DE96FDB}" dt="2020-09-06T03:03:10.951" v="1690" actId="1036"/>
          <ac:picMkLst>
            <pc:docMk/>
            <pc:sldMk cId="3629651436" sldId="275"/>
            <ac:picMk id="9" creationId="{98311932-CB37-4D9C-9147-02FF53966659}"/>
          </ac:picMkLst>
        </pc:picChg>
        <pc:picChg chg="add mod">
          <ac:chgData name="李 骁睿" userId="47420079b4241540" providerId="LiveId" clId="{215416DF-6419-430F-9A9F-EDFF7DE96FDB}" dt="2020-09-06T03:03:01.013" v="1658" actId="1036"/>
          <ac:picMkLst>
            <pc:docMk/>
            <pc:sldMk cId="3629651436" sldId="275"/>
            <ac:picMk id="13" creationId="{E39B73B5-EFC4-4118-8E82-CF79FD84906D}"/>
          </ac:picMkLst>
        </pc:picChg>
        <pc:picChg chg="add mod">
          <ac:chgData name="李 骁睿" userId="47420079b4241540" providerId="LiveId" clId="{215416DF-6419-430F-9A9F-EDFF7DE96FDB}" dt="2020-09-06T03:03:15.708" v="1729" actId="1036"/>
          <ac:picMkLst>
            <pc:docMk/>
            <pc:sldMk cId="3629651436" sldId="275"/>
            <ac:picMk id="16" creationId="{548F972F-B2D5-4D8A-ABB8-B4D97C7C4E6C}"/>
          </ac:picMkLst>
        </pc:picChg>
        <pc:picChg chg="del">
          <ac:chgData name="李 骁睿" userId="47420079b4241540" providerId="LiveId" clId="{215416DF-6419-430F-9A9F-EDFF7DE96FDB}" dt="2020-09-06T03:02:00.010" v="1586" actId="478"/>
          <ac:picMkLst>
            <pc:docMk/>
            <pc:sldMk cId="3629651436" sldId="275"/>
            <ac:picMk id="35" creationId="{51AD358B-961D-4A32-B57D-9D316DEE9D49}"/>
          </ac:picMkLst>
        </pc:picChg>
        <pc:picChg chg="del">
          <ac:chgData name="李 骁睿" userId="47420079b4241540" providerId="LiveId" clId="{215416DF-6419-430F-9A9F-EDFF7DE96FDB}" dt="2020-09-06T03:02:00.010" v="1586" actId="478"/>
          <ac:picMkLst>
            <pc:docMk/>
            <pc:sldMk cId="3629651436" sldId="275"/>
            <ac:picMk id="37" creationId="{F8545CCE-17AD-4AC9-85C1-26E34DD868B0}"/>
          </ac:picMkLst>
        </pc:picChg>
        <pc:picChg chg="del">
          <ac:chgData name="李 骁睿" userId="47420079b4241540" providerId="LiveId" clId="{215416DF-6419-430F-9A9F-EDFF7DE96FDB}" dt="2020-09-06T03:02:00.010" v="1586" actId="478"/>
          <ac:picMkLst>
            <pc:docMk/>
            <pc:sldMk cId="3629651436" sldId="275"/>
            <ac:picMk id="47" creationId="{42B0E2C9-3C56-4331-A8B7-CDC87ECE8BA5}"/>
          </ac:picMkLst>
        </pc:picChg>
        <pc:picChg chg="del">
          <ac:chgData name="李 骁睿" userId="47420079b4241540" providerId="LiveId" clId="{215416DF-6419-430F-9A9F-EDFF7DE96FDB}" dt="2020-09-06T03:02:00.010" v="1586" actId="478"/>
          <ac:picMkLst>
            <pc:docMk/>
            <pc:sldMk cId="3629651436" sldId="275"/>
            <ac:picMk id="49" creationId="{277D75FF-186A-4651-BE44-F9E5C13B15E2}"/>
          </ac:picMkLst>
        </pc:picChg>
        <pc:picChg chg="add mod">
          <ac:chgData name="李 骁睿" userId="47420079b4241540" providerId="LiveId" clId="{215416DF-6419-430F-9A9F-EDFF7DE96FDB}" dt="2020-09-06T03:05:24.056" v="1734"/>
          <ac:picMkLst>
            <pc:docMk/>
            <pc:sldMk cId="3629651436" sldId="275"/>
            <ac:picMk id="53" creationId="{603E48C9-B3E7-402E-AD01-0E07C18B53BA}"/>
          </ac:picMkLst>
        </pc:picChg>
        <pc:picChg chg="add mod">
          <ac:chgData name="李 骁睿" userId="47420079b4241540" providerId="LiveId" clId="{215416DF-6419-430F-9A9F-EDFF7DE96FDB}" dt="2020-09-06T03:15:01.112" v="1934" actId="1037"/>
          <ac:picMkLst>
            <pc:docMk/>
            <pc:sldMk cId="3629651436" sldId="275"/>
            <ac:picMk id="75" creationId="{51A02BE8-D664-488D-A34A-0C80AFD0967F}"/>
          </ac:picMkLst>
        </pc:picChg>
        <pc:cxnChg chg="mod">
          <ac:chgData name="李 骁睿" userId="47420079b4241540" providerId="LiveId" clId="{215416DF-6419-430F-9A9F-EDFF7DE96FDB}" dt="2020-09-06T03:08:22.289" v="1916" actId="14100"/>
          <ac:cxnSpMkLst>
            <pc:docMk/>
            <pc:sldMk cId="3629651436" sldId="275"/>
            <ac:cxnSpMk id="45" creationId="{83EB2EE6-0550-4C5E-8A49-3FE4E0EAD5ED}"/>
          </ac:cxnSpMkLst>
        </pc:cxnChg>
        <pc:cxnChg chg="mod">
          <ac:chgData name="李 骁睿" userId="47420079b4241540" providerId="LiveId" clId="{215416DF-6419-430F-9A9F-EDFF7DE96FDB}" dt="2020-09-06T03:08:26.129" v="1917" actId="14100"/>
          <ac:cxnSpMkLst>
            <pc:docMk/>
            <pc:sldMk cId="3629651436" sldId="275"/>
            <ac:cxnSpMk id="50" creationId="{7172F643-752C-4CD0-B31E-BF8657A318DC}"/>
          </ac:cxnSpMkLst>
        </pc:cxnChg>
      </pc:sldChg>
      <pc:sldChg chg="addSp modSp add mod modNotesTx">
        <pc:chgData name="李 骁睿" userId="47420079b4241540" providerId="LiveId" clId="{215416DF-6419-430F-9A9F-EDFF7DE96FDB}" dt="2020-09-06T04:22:40.182" v="4490" actId="207"/>
        <pc:sldMkLst>
          <pc:docMk/>
          <pc:sldMk cId="3800892603" sldId="276"/>
        </pc:sldMkLst>
        <pc:spChg chg="add ord">
          <ac:chgData name="李 骁睿" userId="47420079b4241540" providerId="LiveId" clId="{215416DF-6419-430F-9A9F-EDFF7DE96FDB}" dt="2020-09-06T04:20:51.466" v="4400" actId="167"/>
          <ac:spMkLst>
            <pc:docMk/>
            <pc:sldMk cId="3800892603" sldId="276"/>
            <ac:spMk id="3" creationId="{A4854F5F-46E6-4390-9736-5A3FF36D380D}"/>
          </ac:spMkLst>
        </pc:spChg>
        <pc:spChg chg="add ord">
          <ac:chgData name="李 骁睿" userId="47420079b4241540" providerId="LiveId" clId="{215416DF-6419-430F-9A9F-EDFF7DE96FDB}" dt="2020-09-06T04:20:51.466" v="4400" actId="167"/>
          <ac:spMkLst>
            <pc:docMk/>
            <pc:sldMk cId="3800892603" sldId="276"/>
            <ac:spMk id="5" creationId="{CC6E3ABF-0A09-4258-9EE6-1F9470203AC5}"/>
          </ac:spMkLst>
        </pc:spChg>
        <pc:spChg chg="add mod">
          <ac:chgData name="李 骁睿" userId="47420079b4241540" providerId="LiveId" clId="{215416DF-6419-430F-9A9F-EDFF7DE96FDB}" dt="2020-09-06T04:22:40.182" v="4490" actId="207"/>
          <ac:spMkLst>
            <pc:docMk/>
            <pc:sldMk cId="3800892603" sldId="276"/>
            <ac:spMk id="9" creationId="{6A021113-E039-462B-BF93-953E0D208E99}"/>
          </ac:spMkLst>
        </pc:spChg>
        <pc:picChg chg="add ord">
          <ac:chgData name="李 骁睿" userId="47420079b4241540" providerId="LiveId" clId="{215416DF-6419-430F-9A9F-EDFF7DE96FDB}" dt="2020-09-06T04:20:51.466" v="4400" actId="167"/>
          <ac:picMkLst>
            <pc:docMk/>
            <pc:sldMk cId="3800892603" sldId="276"/>
            <ac:picMk id="7" creationId="{1F4A8C3C-CEF6-411F-B08C-CC4AE1456097}"/>
          </ac:picMkLst>
        </pc:picChg>
      </pc:sldChg>
      <pc:sldChg chg="add del setBg">
        <pc:chgData name="李 骁睿" userId="47420079b4241540" providerId="LiveId" clId="{215416DF-6419-430F-9A9F-EDFF7DE96FDB}" dt="2020-09-06T03:08:43.952" v="1921"/>
        <pc:sldMkLst>
          <pc:docMk/>
          <pc:sldMk cId="3882379724" sldId="276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1:09:04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3680,'-88'23'160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49B71-2F72-4A14-A276-26DE4CAB3F21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89B4D-53E1-4304-B0E6-94E84471B3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537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89B4D-53E1-4304-B0E6-94E84471B33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1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搜索 相当于搜索以某字符串开头的所有数据 搜索结果按字母顺序排序</a:t>
            </a:r>
            <a:endParaRPr lang="en-US" altLang="zh-CN"/>
          </a:p>
          <a:p>
            <a:r>
              <a:rPr lang="zh-CN" altLang="en-US"/>
              <a:t>前序遍历 深度优先搜索 输出结果直接是排序过的</a:t>
            </a:r>
            <a:endParaRPr lang="en-US" altLang="zh-CN"/>
          </a:p>
          <a:p>
            <a:r>
              <a:rPr lang="zh-CN" altLang="en-US"/>
              <a:t>确定第一项 移动到下一项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89B4D-53E1-4304-B0E6-94E84471B33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320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其他技术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89B4D-53E1-4304-B0E6-94E84471B33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293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err="1"/>
              <a:t>PythonC</a:t>
            </a:r>
            <a:r>
              <a:rPr lang="en-US" altLang="zh-CN"/>
              <a:t> API </a:t>
            </a:r>
            <a:r>
              <a:rPr lang="zh-CN" altLang="en-US"/>
              <a:t>痛苦 难度最高</a:t>
            </a:r>
            <a:endParaRPr lang="en-US" altLang="zh-CN"/>
          </a:p>
          <a:p>
            <a:r>
              <a:rPr lang="en-US" altLang="zh-CN"/>
              <a:t>Qt </a:t>
            </a:r>
            <a:r>
              <a:rPr lang="zh-CN" altLang="en-US"/>
              <a:t>优秀的跨平台</a:t>
            </a:r>
            <a:r>
              <a:rPr lang="en-US" altLang="zh-CN"/>
              <a:t>C++</a:t>
            </a:r>
            <a:r>
              <a:rPr lang="zh-CN" altLang="en-US"/>
              <a:t>框架</a:t>
            </a:r>
            <a:endParaRPr lang="en-US" altLang="zh-CN"/>
          </a:p>
          <a:p>
            <a:r>
              <a:rPr lang="zh-CN" altLang="en-US"/>
              <a:t>网络延迟 避免</a:t>
            </a:r>
            <a:r>
              <a:rPr lang="en-US" altLang="zh-CN"/>
              <a:t>UI</a:t>
            </a:r>
            <a:r>
              <a:rPr lang="zh-CN" altLang="en-US"/>
              <a:t>不刷新被判定为无响应 多线程</a:t>
            </a:r>
            <a:endParaRPr lang="en-US" altLang="zh-CN"/>
          </a:p>
          <a:p>
            <a:r>
              <a:rPr lang="zh-CN" altLang="en-US"/>
              <a:t>借助其他开源项目 </a:t>
            </a:r>
            <a:r>
              <a:rPr lang="en-US" altLang="zh-CN"/>
              <a:t>C++ json</a:t>
            </a:r>
          </a:p>
          <a:p>
            <a:r>
              <a:rPr lang="en-US" altLang="zh-CN"/>
              <a:t>Python </a:t>
            </a:r>
            <a:r>
              <a:rPr lang="en-US" altLang="zh-CN" err="1"/>
              <a:t>mdict</a:t>
            </a:r>
            <a:r>
              <a:rPr lang="zh-CN" altLang="en-US"/>
              <a:t>解析器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89B4D-53E1-4304-B0E6-94E84471B33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451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代码量约</a:t>
            </a:r>
            <a:r>
              <a:rPr lang="en-US" altLang="zh-CN"/>
              <a:t>1500</a:t>
            </a:r>
            <a:r>
              <a:rPr lang="zh-CN" altLang="en-US"/>
              <a:t>行（不计注释）</a:t>
            </a:r>
            <a:endParaRPr lang="en-US" altLang="zh-CN"/>
          </a:p>
          <a:p>
            <a:r>
              <a:rPr lang="zh-CN" altLang="en-US"/>
              <a:t>期间删除了</a:t>
            </a:r>
            <a:r>
              <a:rPr lang="en-US" altLang="zh-CN"/>
              <a:t>800</a:t>
            </a:r>
            <a:r>
              <a:rPr lang="zh-CN" altLang="en-US"/>
              <a:t>行冗余代码</a:t>
            </a:r>
            <a:endParaRPr lang="en-US" altLang="zh-CN"/>
          </a:p>
          <a:p>
            <a:r>
              <a:rPr lang="zh-CN" altLang="en-US"/>
              <a:t>所有都封装成类</a:t>
            </a:r>
            <a:endParaRPr lang="en-US" altLang="zh-CN"/>
          </a:p>
          <a:p>
            <a:r>
              <a:rPr lang="zh-CN" altLang="en-US"/>
              <a:t>精简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89B4D-53E1-4304-B0E6-94E84471B33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93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89B4D-53E1-4304-B0E6-94E84471B33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932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感谢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89B4D-53E1-4304-B0E6-94E84471B33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18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逻辑架构 采用</a:t>
            </a:r>
            <a:r>
              <a:rPr lang="en-US" altLang="zh-CN"/>
              <a:t>B/S</a:t>
            </a:r>
            <a:r>
              <a:rPr lang="zh-CN" altLang="en-US"/>
              <a:t>和</a:t>
            </a:r>
            <a:r>
              <a:rPr lang="en-US" altLang="zh-CN"/>
              <a:t>C/S</a:t>
            </a:r>
            <a:r>
              <a:rPr lang="zh-CN" altLang="en-US"/>
              <a:t>架构相结合</a:t>
            </a:r>
            <a:endParaRPr lang="en-US" altLang="zh-CN"/>
          </a:p>
          <a:p>
            <a:r>
              <a:rPr lang="zh-CN" altLang="en-US"/>
              <a:t>在线搜索 调用</a:t>
            </a:r>
            <a:r>
              <a:rPr lang="en-US" altLang="zh-CN" err="1"/>
              <a:t>MOJi</a:t>
            </a:r>
            <a:r>
              <a:rPr lang="en-US" altLang="zh-CN"/>
              <a:t> </a:t>
            </a:r>
            <a:r>
              <a:rPr lang="zh-CN" altLang="en-US"/>
              <a:t>在线</a:t>
            </a:r>
            <a:r>
              <a:rPr lang="en-US" altLang="zh-CN" err="1"/>
              <a:t>api</a:t>
            </a:r>
            <a:r>
              <a:rPr lang="en-US" altLang="zh-CN"/>
              <a:t> </a:t>
            </a:r>
            <a:r>
              <a:rPr lang="zh-CN" altLang="en-US"/>
              <a:t>日语词典</a:t>
            </a:r>
            <a:endParaRPr lang="en-US" altLang="zh-CN"/>
          </a:p>
          <a:p>
            <a:r>
              <a:rPr lang="zh-CN" altLang="en-US"/>
              <a:t>离线 读取</a:t>
            </a:r>
            <a:r>
              <a:rPr lang="en-US" altLang="zh-CN" err="1"/>
              <a:t>Mdict</a:t>
            </a:r>
            <a:r>
              <a:rPr lang="zh-CN" altLang="en-US"/>
              <a:t>词典文件 建立索引 英语词典</a:t>
            </a:r>
            <a:endParaRPr lang="en-US" altLang="zh-CN"/>
          </a:p>
          <a:p>
            <a:r>
              <a:rPr lang="en-US" altLang="zh-CN"/>
              <a:t>UI</a:t>
            </a:r>
            <a:r>
              <a:rPr lang="zh-CN" altLang="en-US"/>
              <a:t>部分主要工作是渲染</a:t>
            </a:r>
            <a:r>
              <a:rPr lang="en-US" altLang="zh-CN"/>
              <a:t>html</a:t>
            </a:r>
            <a:r>
              <a:rPr lang="zh-CN" altLang="en-US"/>
              <a:t>页面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89B4D-53E1-4304-B0E6-94E84471B33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579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UI</a:t>
            </a:r>
            <a:r>
              <a:rPr lang="zh-CN" altLang="en-US"/>
              <a:t>演示可以看到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89B4D-53E1-4304-B0E6-94E84471B33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16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数据结构部分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89B4D-53E1-4304-B0E6-94E84471B33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047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搜索 不能文件从头读到尾检索</a:t>
            </a:r>
            <a:endParaRPr lang="en-US" altLang="zh-CN"/>
          </a:p>
          <a:p>
            <a:r>
              <a:rPr lang="zh-CN" altLang="en-US"/>
              <a:t>建立索引 不是内存占用大就是检索慢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89B4D-53E1-4304-B0E6-94E84471B33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770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 err="1"/>
              <a:t>Trie</a:t>
            </a:r>
            <a:r>
              <a:rPr lang="zh-CN" altLang="en-US"/>
              <a:t>树 </a:t>
            </a:r>
            <a:r>
              <a:rPr lang="en-US" altLang="zh-CN"/>
              <a:t>26</a:t>
            </a:r>
            <a:r>
              <a:rPr lang="zh-CN" altLang="en-US"/>
              <a:t>叉树 每个字符串的字符都是一个结点 共享前缀共享节点</a:t>
            </a:r>
            <a:endParaRPr lang="en-US" altLang="zh-CN"/>
          </a:p>
          <a:p>
            <a:r>
              <a:rPr lang="zh-CN" altLang="en-US"/>
              <a:t>检索只需要依次访问相应结点 建立新索引快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89B4D-53E1-4304-B0E6-94E84471B33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212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K</a:t>
            </a:r>
            <a:r>
              <a:rPr lang="zh-CN" altLang="en-US"/>
              <a:t>是字符串长度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89B4D-53E1-4304-B0E6-94E84471B33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020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89B4D-53E1-4304-B0E6-94E84471B33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35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相应检索算法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89B4D-53E1-4304-B0E6-94E84471B33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593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647D1-A6A8-408B-BC49-9F5EBCE4C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C29ADA-871F-463F-A3D1-7CA14BC3A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1DE358-91E9-4C79-BE2E-210433B50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3872-9991-474A-89B1-CAD212AAB48C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06F3A2-7966-48EA-B297-4A34E2479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4230C7-F8DC-4BED-8C37-7A54A503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8A45-24EB-46DD-8DFA-D97F39D3B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819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8EC87-FC82-46C1-BAFE-5B1569502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3E3825-94C1-441C-977A-F34BCBB25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7F3215-DD95-44A8-A307-913D5AA8E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3872-9991-474A-89B1-CAD212AAB48C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4F22A8-5B26-4333-8EBB-1FBADB63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3F23C0-4077-46A4-95C3-1D80C4889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8A45-24EB-46DD-8DFA-D97F39D3B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011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03B8DB-D70F-4E74-AE4F-1A4CF97009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E64389-B801-4E94-8984-F0C367BC7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04BD61-B3B9-487D-B091-56375CB83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3872-9991-474A-89B1-CAD212AAB48C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A133EE-F670-4165-88A9-F80F016FF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E09EA9-28B4-4BE7-8E70-6580030EC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8A45-24EB-46DD-8DFA-D97F39D3B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655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BCCD4-FCF3-4306-AEDC-F868CCDA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33095-4E3C-4A24-873A-F9B64C2BD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09C703-8F4D-4CC0-93D9-7A4DB478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3872-9991-474A-89B1-CAD212AAB48C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7E76B8-7E46-477F-9D0F-2E82F9F79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65DD51-C020-4977-A48D-1AFEAC78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8A45-24EB-46DD-8DFA-D97F39D3B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00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9493FF-229E-4680-80B1-53582217B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C56CEB-6E48-4E20-8721-2C8BE85F5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3BE225-B18C-4D04-88A5-F300C8E71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3872-9991-474A-89B1-CAD212AAB48C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65215B-9383-431E-B59B-86006669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5BEC4-1D5B-4316-9D34-249C9DCF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8A45-24EB-46DD-8DFA-D97F39D3B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371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4F90E-D70E-4018-91BC-92ED763C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71D072-46A9-4250-862B-995618156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C14DD7-6427-4A0C-A457-395592914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E98BC5-E5BA-4181-AD1E-65EB24F65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3872-9991-474A-89B1-CAD212AAB48C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710374-EC32-4905-A438-5833E4AC7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ED3673-3810-4865-AE4D-3231C38A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8A45-24EB-46DD-8DFA-D97F39D3B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723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F69C0-0929-4D00-9868-C12E4584A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8662B0-5748-4C9B-A591-014CAC891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8443FF-206F-4D4B-AAA8-48FE9E82A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B5CBAA-3DEB-4B73-8620-ABD3D9B19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360DBA-78EB-42E3-BE07-979E715E04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C3226C2-303B-4B21-8CDC-FCD660D8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3872-9991-474A-89B1-CAD212AAB48C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7290F22-D771-49F7-A33C-612C38D1F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2FBBFCD-4E0E-403A-A42E-97A7250E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8A45-24EB-46DD-8DFA-D97F39D3B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961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1B2C4A-C812-42AC-B993-D3FD7D79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1B7349B-E160-4082-9664-5E0456596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3872-9991-474A-89B1-CAD212AAB48C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9AC267-A17E-4F6D-B58B-EF1A756D6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A7E80C-1549-42E6-B693-3F0812116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8A45-24EB-46DD-8DFA-D97F39D3B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006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05F4BB-C209-4DAC-A4E7-BAB248C18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3872-9991-474A-89B1-CAD212AAB48C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905225-773E-4551-9C3A-7F929AE98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38CE66-D565-4EC5-BF6C-BCC0A940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8A45-24EB-46DD-8DFA-D97F39D3B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881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17958-D9E0-4F24-AD4D-A843F016E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358D2C-018A-4096-8B9C-C48D2CB94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87A818-1892-4A55-89C9-6A14F54FD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2505B7-DC3E-4DC1-BEEB-076F157C2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3872-9991-474A-89B1-CAD212AAB48C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B2F823-2265-4D24-A7D7-1C3F04D66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63BDD6-5F61-4C6F-9162-3CACB548F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8A45-24EB-46DD-8DFA-D97F39D3B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076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1C903-4E7E-4058-92BF-829056ABF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02DEA55-8FAC-4334-885B-F01AB3B4E7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763DFD-31F3-40D3-916A-02F73E27E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075009-BFED-45ED-81E7-B64A04FB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3872-9991-474A-89B1-CAD212AAB48C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862709-8529-433B-8F11-3611E2FC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08EEC1-E3F9-4179-8FE0-0FFBFD05E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8A45-24EB-46DD-8DFA-D97F39D3B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487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67090"/>
            </a:gs>
            <a:gs pos="38000">
              <a:srgbClr val="3A5A7E">
                <a:lumMod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942976-54C4-43D4-8688-DB6A8C718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CAEFDA-6FC7-488E-BE83-ABACB07D8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A3FA8B-BE42-4B68-A2B1-067ED4C73E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73872-9991-474A-89B1-CAD212AAB48C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98999F-24B0-48E6-B823-1A7C49294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C07875-3BED-4337-998C-EE83076A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D8A45-24EB-46DD-8DFA-D97F39D3B1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190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6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6.png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2.sv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1.png"/><Relationship Id="rId5" Type="http://schemas.openxmlformats.org/officeDocument/2006/relationships/image" Target="../media/image27.png"/><Relationship Id="rId10" Type="http://schemas.openxmlformats.org/officeDocument/2006/relationships/image" Target="../media/image30.emf"/><Relationship Id="rId4" Type="http://schemas.openxmlformats.org/officeDocument/2006/relationships/image" Target="../media/image26.svg"/><Relationship Id="rId9" Type="http://schemas.openxmlformats.org/officeDocument/2006/relationships/customXml" Target="../ink/ink1.xml"/><Relationship Id="rId1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1.png"/><Relationship Id="rId5" Type="http://schemas.openxmlformats.org/officeDocument/2006/relationships/image" Target="../media/image4.png"/><Relationship Id="rId10" Type="http://schemas.openxmlformats.org/officeDocument/2006/relationships/image" Target="../media/image17.svg"/><Relationship Id="rId4" Type="http://schemas.openxmlformats.org/officeDocument/2006/relationships/image" Target="../media/image14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svg"/><Relationship Id="rId7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6.svg"/><Relationship Id="rId4" Type="http://schemas.openxmlformats.org/officeDocument/2006/relationships/image" Target="../media/image6.png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6.png"/><Relationship Id="rId10" Type="http://schemas.openxmlformats.org/officeDocument/2006/relationships/image" Target="../media/image5.svg"/><Relationship Id="rId4" Type="http://schemas.openxmlformats.org/officeDocument/2006/relationships/image" Target="../media/image19.sv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>
            <a:extLst>
              <a:ext uri="{FF2B5EF4-FFF2-40B4-BE49-F238E27FC236}">
                <a16:creationId xmlns:a16="http://schemas.microsoft.com/office/drawing/2014/main" id="{D81A52F8-926D-4D49-8149-C46CB96E935D}"/>
              </a:ext>
            </a:extLst>
          </p:cNvPr>
          <p:cNvSpPr/>
          <p:nvPr/>
        </p:nvSpPr>
        <p:spPr>
          <a:xfrm>
            <a:off x="-3363914" y="-5830858"/>
            <a:ext cx="18919825" cy="189198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1CCFCE1-12AA-41A6-9F15-2FB102920AD8}"/>
              </a:ext>
            </a:extLst>
          </p:cNvPr>
          <p:cNvSpPr/>
          <p:nvPr/>
        </p:nvSpPr>
        <p:spPr>
          <a:xfrm>
            <a:off x="10377342" y="358775"/>
            <a:ext cx="2048164" cy="33855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err="1">
                <a:solidFill>
                  <a:schemeClr val="bg1"/>
                </a:solidFill>
                <a:latin typeface="Consolas" panose="020B0609020204030204" pitchFamily="49" charset="0"/>
              </a:rPr>
              <a:t>MerlynAllen</a:t>
            </a:r>
            <a:endParaRPr lang="en-US" altLang="zh-CN" sz="105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FE5F19-5CD4-4228-930D-54E498C7EC31}"/>
              </a:ext>
            </a:extLst>
          </p:cNvPr>
          <p:cNvSpPr txBox="1"/>
          <p:nvPr/>
        </p:nvSpPr>
        <p:spPr>
          <a:xfrm>
            <a:off x="4546600" y="3228945"/>
            <a:ext cx="3098800" cy="4001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635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err="1">
                <a:solidFill>
                  <a:srgbClr val="012135"/>
                </a:solidFill>
                <a:effectLst>
                  <a:outerShdw blurRad="266700" sx="102000" sy="102000" algn="ctr" rotWithShape="0">
                    <a:prstClr val="black">
                      <a:alpha val="8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MOJi</a:t>
            </a:r>
            <a:r>
              <a:rPr lang="en-US" altLang="zh-CN" sz="2000">
                <a:solidFill>
                  <a:srgbClr val="012135"/>
                </a:solidFill>
                <a:effectLst>
                  <a:outerShdw blurRad="266700" sx="102000" sy="102000" algn="ctr" rotWithShape="0">
                    <a:prstClr val="black">
                      <a:alpha val="80000"/>
                    </a:prstClr>
                  </a:outerShdw>
                </a:effectLst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 </a:t>
            </a:r>
            <a:r>
              <a:rPr lang="ja-JP" altLang="en-US" sz="2000">
                <a:solidFill>
                  <a:srgbClr val="012135"/>
                </a:solidFill>
                <a:effectLst>
                  <a:outerShdw blurRad="266700" sx="102000" sy="102000" algn="ctr" rotWithShape="0">
                    <a:prstClr val="black">
                      <a:alpha val="80000"/>
                    </a:prstClr>
                  </a:outerShdw>
                </a:effectLst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辞書</a:t>
            </a:r>
            <a:endParaRPr lang="zh-CN" altLang="en-US" sz="2000">
              <a:solidFill>
                <a:srgbClr val="012135"/>
              </a:solidFill>
              <a:effectLst>
                <a:outerShdw blurRad="266700" sx="102000" sy="102000" algn="ctr" rotWithShape="0">
                  <a:prstClr val="black">
                    <a:alpha val="80000"/>
                  </a:prstClr>
                </a:outerShdw>
              </a:effectLst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2A6224-E0B2-4072-8C55-10D2E2812592}"/>
              </a:ext>
            </a:extLst>
          </p:cNvPr>
          <p:cNvSpPr txBox="1"/>
          <p:nvPr/>
        </p:nvSpPr>
        <p:spPr>
          <a:xfrm>
            <a:off x="5597236" y="6169054"/>
            <a:ext cx="997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rgbClr val="506878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李骁睿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1C97FB-B546-4CAA-9191-A98A6D2967C8}"/>
              </a:ext>
            </a:extLst>
          </p:cNvPr>
          <p:cNvSpPr txBox="1"/>
          <p:nvPr/>
        </p:nvSpPr>
        <p:spPr>
          <a:xfrm>
            <a:off x="5504872" y="3642073"/>
            <a:ext cx="1182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rgbClr val="506878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期末项目答辩</a:t>
            </a:r>
          </a:p>
        </p:txBody>
      </p:sp>
      <p:pic>
        <p:nvPicPr>
          <p:cNvPr id="12" name="图片 11" descr="卡通画&#10;&#10;描述已自动生成">
            <a:extLst>
              <a:ext uri="{FF2B5EF4-FFF2-40B4-BE49-F238E27FC236}">
                <a16:creationId xmlns:a16="http://schemas.microsoft.com/office/drawing/2014/main" id="{67B4ACBF-EB83-4E89-BD55-CBC4318E7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194" y="386186"/>
            <a:ext cx="277381" cy="27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08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>
            <a:extLst>
              <a:ext uri="{FF2B5EF4-FFF2-40B4-BE49-F238E27FC236}">
                <a16:creationId xmlns:a16="http://schemas.microsoft.com/office/drawing/2014/main" id="{CB596B87-F22A-4898-8266-90A45960FE04}"/>
              </a:ext>
            </a:extLst>
          </p:cNvPr>
          <p:cNvSpPr/>
          <p:nvPr/>
        </p:nvSpPr>
        <p:spPr>
          <a:xfrm>
            <a:off x="3223491" y="2699389"/>
            <a:ext cx="877455" cy="87745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A10B57-BA78-41DD-8155-6D4B84E67BC3}"/>
              </a:ext>
            </a:extLst>
          </p:cNvPr>
          <p:cNvSpPr txBox="1"/>
          <p:nvPr/>
        </p:nvSpPr>
        <p:spPr>
          <a:xfrm>
            <a:off x="3001818" y="3784662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数据结构</a:t>
            </a:r>
          </a:p>
        </p:txBody>
      </p:sp>
      <p:pic>
        <p:nvPicPr>
          <p:cNvPr id="35" name="图形 34" descr="分支图">
            <a:extLst>
              <a:ext uri="{FF2B5EF4-FFF2-40B4-BE49-F238E27FC236}">
                <a16:creationId xmlns:a16="http://schemas.microsoft.com/office/drawing/2014/main" id="{51AD358B-961D-4A32-B57D-9D316DEE9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402476" y="2847229"/>
            <a:ext cx="519484" cy="519484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4435FC3B-127A-4ABF-8680-CA26DB95EFD6}"/>
              </a:ext>
            </a:extLst>
          </p:cNvPr>
          <p:cNvSpPr/>
          <p:nvPr/>
        </p:nvSpPr>
        <p:spPr>
          <a:xfrm>
            <a:off x="5657272" y="2699389"/>
            <a:ext cx="877455" cy="87745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9109AE0-4FE1-4780-88F9-3B094269D61A}"/>
              </a:ext>
            </a:extLst>
          </p:cNvPr>
          <p:cNvSpPr txBox="1"/>
          <p:nvPr/>
        </p:nvSpPr>
        <p:spPr>
          <a:xfrm>
            <a:off x="5435599" y="3784661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算法</a:t>
            </a:r>
          </a:p>
        </p:txBody>
      </p:sp>
      <p:pic>
        <p:nvPicPr>
          <p:cNvPr id="47" name="图形 46" descr="带齿轮的头部">
            <a:extLst>
              <a:ext uri="{FF2B5EF4-FFF2-40B4-BE49-F238E27FC236}">
                <a16:creationId xmlns:a16="http://schemas.microsoft.com/office/drawing/2014/main" id="{42B0E2C9-3C56-4331-A8B7-CDC87ECE8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6449" y="2919041"/>
            <a:ext cx="457200" cy="457200"/>
          </a:xfrm>
          <a:prstGeom prst="rect">
            <a:avLst/>
          </a:pr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9E421744-0F77-4343-9D4E-5F9E99A0EEFC}"/>
              </a:ext>
            </a:extLst>
          </p:cNvPr>
          <p:cNvSpPr/>
          <p:nvPr/>
        </p:nvSpPr>
        <p:spPr>
          <a:xfrm>
            <a:off x="8090415" y="2699386"/>
            <a:ext cx="877455" cy="87745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395ADA1-FA17-4B9D-9139-4976A1FAC4F0}"/>
              </a:ext>
            </a:extLst>
          </p:cNvPr>
          <p:cNvSpPr txBox="1"/>
          <p:nvPr/>
        </p:nvSpPr>
        <p:spPr>
          <a:xfrm>
            <a:off x="7868742" y="3784661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其他</a:t>
            </a:r>
            <a:endParaRPr lang="en-US" altLang="zh-CN" sz="1200">
              <a:solidFill>
                <a:schemeClr val="bg1"/>
              </a:solidFill>
              <a:latin typeface="Sarasa UI TC Light" panose="02000403000000020004" pitchFamily="2" charset="-120"/>
              <a:ea typeface="Sarasa UI TC Light" panose="02000403000000020004" pitchFamily="2" charset="-120"/>
              <a:cs typeface="Sarasa UI TC Light" panose="02000403000000020004" pitchFamily="2" charset="-120"/>
            </a:endParaRPr>
          </a:p>
        </p:txBody>
      </p:sp>
      <p:pic>
        <p:nvPicPr>
          <p:cNvPr id="49" name="图形 48" descr="建筑">
            <a:extLst>
              <a:ext uri="{FF2B5EF4-FFF2-40B4-BE49-F238E27FC236}">
                <a16:creationId xmlns:a16="http://schemas.microsoft.com/office/drawing/2014/main" id="{277D75FF-186A-4651-BE44-F9E5C13B15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22161" y="289024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00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>
            <a:extLst>
              <a:ext uri="{FF2B5EF4-FFF2-40B4-BE49-F238E27FC236}">
                <a16:creationId xmlns:a16="http://schemas.microsoft.com/office/drawing/2014/main" id="{BAAB3864-A204-40C6-BFE0-2DCCE8002DCB}"/>
              </a:ext>
            </a:extLst>
          </p:cNvPr>
          <p:cNvSpPr/>
          <p:nvPr/>
        </p:nvSpPr>
        <p:spPr>
          <a:xfrm>
            <a:off x="11712971" y="-2659857"/>
            <a:ext cx="3040857" cy="30408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B596B87-F22A-4898-8266-90A45960FE04}"/>
              </a:ext>
            </a:extLst>
          </p:cNvPr>
          <p:cNvSpPr/>
          <p:nvPr/>
        </p:nvSpPr>
        <p:spPr>
          <a:xfrm>
            <a:off x="3223491" y="2699389"/>
            <a:ext cx="877455" cy="87745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A10B57-BA78-41DD-8155-6D4B84E67BC3}"/>
              </a:ext>
            </a:extLst>
          </p:cNvPr>
          <p:cNvSpPr txBox="1"/>
          <p:nvPr/>
        </p:nvSpPr>
        <p:spPr>
          <a:xfrm>
            <a:off x="3001818" y="3784662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数据结构</a:t>
            </a:r>
          </a:p>
        </p:txBody>
      </p:sp>
      <p:pic>
        <p:nvPicPr>
          <p:cNvPr id="35" name="图形 34" descr="分支图">
            <a:extLst>
              <a:ext uri="{FF2B5EF4-FFF2-40B4-BE49-F238E27FC236}">
                <a16:creationId xmlns:a16="http://schemas.microsoft.com/office/drawing/2014/main" id="{51AD358B-961D-4A32-B57D-9D316DEE9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402476" y="2847229"/>
            <a:ext cx="519484" cy="519484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4435FC3B-127A-4ABF-8680-CA26DB95EFD6}"/>
              </a:ext>
            </a:extLst>
          </p:cNvPr>
          <p:cNvSpPr/>
          <p:nvPr/>
        </p:nvSpPr>
        <p:spPr>
          <a:xfrm>
            <a:off x="5657272" y="2699389"/>
            <a:ext cx="877455" cy="87745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9109AE0-4FE1-4780-88F9-3B094269D61A}"/>
              </a:ext>
            </a:extLst>
          </p:cNvPr>
          <p:cNvSpPr txBox="1"/>
          <p:nvPr/>
        </p:nvSpPr>
        <p:spPr>
          <a:xfrm>
            <a:off x="5435599" y="3784661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算法</a:t>
            </a:r>
          </a:p>
        </p:txBody>
      </p:sp>
      <p:pic>
        <p:nvPicPr>
          <p:cNvPr id="47" name="图形 46" descr="带齿轮的头部">
            <a:extLst>
              <a:ext uri="{FF2B5EF4-FFF2-40B4-BE49-F238E27FC236}">
                <a16:creationId xmlns:a16="http://schemas.microsoft.com/office/drawing/2014/main" id="{42B0E2C9-3C56-4331-A8B7-CDC87ECE8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6449" y="2919041"/>
            <a:ext cx="457200" cy="457200"/>
          </a:xfrm>
          <a:prstGeom prst="rect">
            <a:avLst/>
          </a:pr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9E421744-0F77-4343-9D4E-5F9E99A0EEFC}"/>
              </a:ext>
            </a:extLst>
          </p:cNvPr>
          <p:cNvSpPr/>
          <p:nvPr/>
        </p:nvSpPr>
        <p:spPr>
          <a:xfrm>
            <a:off x="8090415" y="2699386"/>
            <a:ext cx="877455" cy="87745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395ADA1-FA17-4B9D-9139-4976A1FAC4F0}"/>
              </a:ext>
            </a:extLst>
          </p:cNvPr>
          <p:cNvSpPr txBox="1"/>
          <p:nvPr/>
        </p:nvSpPr>
        <p:spPr>
          <a:xfrm>
            <a:off x="7868742" y="3784661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其他</a:t>
            </a:r>
            <a:endParaRPr lang="en-US" altLang="zh-CN" sz="1200">
              <a:solidFill>
                <a:schemeClr val="bg1"/>
              </a:solidFill>
              <a:latin typeface="Sarasa UI TC Light" panose="02000403000000020004" pitchFamily="2" charset="-120"/>
              <a:ea typeface="Sarasa UI TC Light" panose="02000403000000020004" pitchFamily="2" charset="-120"/>
              <a:cs typeface="Sarasa UI TC Light" panose="02000403000000020004" pitchFamily="2" charset="-120"/>
            </a:endParaRPr>
          </a:p>
        </p:txBody>
      </p:sp>
      <p:pic>
        <p:nvPicPr>
          <p:cNvPr id="49" name="图形 48" descr="建筑">
            <a:extLst>
              <a:ext uri="{FF2B5EF4-FFF2-40B4-BE49-F238E27FC236}">
                <a16:creationId xmlns:a16="http://schemas.microsoft.com/office/drawing/2014/main" id="{277D75FF-186A-4651-BE44-F9E5C13B15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22161" y="289024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8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0067268B-EB9F-44FD-B398-C640D030254E}"/>
              </a:ext>
            </a:extLst>
          </p:cNvPr>
          <p:cNvSpPr txBox="1"/>
          <p:nvPr/>
        </p:nvSpPr>
        <p:spPr>
          <a:xfrm>
            <a:off x="522645" y="254629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算法</a:t>
            </a:r>
          </a:p>
        </p:txBody>
      </p:sp>
      <p:pic>
        <p:nvPicPr>
          <p:cNvPr id="3" name="图形 2" descr="带齿轮的头部">
            <a:extLst>
              <a:ext uri="{FF2B5EF4-FFF2-40B4-BE49-F238E27FC236}">
                <a16:creationId xmlns:a16="http://schemas.microsoft.com/office/drawing/2014/main" id="{E58A986D-BDC3-49D7-BA6B-89F26B7B8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461" y="312248"/>
            <a:ext cx="196769" cy="196769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38B9FB5C-5FD3-4532-A686-E9BC0DC80B3E}"/>
              </a:ext>
            </a:extLst>
          </p:cNvPr>
          <p:cNvSpPr/>
          <p:nvPr/>
        </p:nvSpPr>
        <p:spPr>
          <a:xfrm>
            <a:off x="333828" y="217715"/>
            <a:ext cx="377637" cy="37763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2" name="图形 11" descr="带齿轮的头部">
            <a:extLst>
              <a:ext uri="{FF2B5EF4-FFF2-40B4-BE49-F238E27FC236}">
                <a16:creationId xmlns:a16="http://schemas.microsoft.com/office/drawing/2014/main" id="{548AFF70-A7F4-46BD-94F3-577EC95B4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461" y="312248"/>
            <a:ext cx="196769" cy="19676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C16099A-C833-4FE5-B6F6-46A578FACCDA}"/>
              </a:ext>
            </a:extLst>
          </p:cNvPr>
          <p:cNvSpPr txBox="1"/>
          <p:nvPr/>
        </p:nvSpPr>
        <p:spPr>
          <a:xfrm>
            <a:off x="4615543" y="5118206"/>
            <a:ext cx="296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err="1">
                <a:solidFill>
                  <a:schemeClr val="bg1"/>
                </a:solidFill>
                <a:latin typeface="Consolas" panose="020B0609020204030204" pitchFamily="49" charset="0"/>
                <a:ea typeface="思源宋体" panose="02020400000000000000" pitchFamily="18" charset="-122"/>
              </a:rPr>
              <a:t>Trie</a:t>
            </a:r>
            <a:r>
              <a:rPr lang="en-US" altLang="zh-CN">
                <a:solidFill>
                  <a:schemeClr val="bg1"/>
                </a:solidFill>
                <a:latin typeface="思源宋体" panose="02020400000000000000" pitchFamily="18" charset="-122"/>
                <a:ea typeface="思源宋体" panose="02020400000000000000" pitchFamily="18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树 前序遍历</a:t>
            </a: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2118664-E196-45A3-8241-A52F3145BB10}"/>
              </a:ext>
            </a:extLst>
          </p:cNvPr>
          <p:cNvSpPr/>
          <p:nvPr/>
        </p:nvSpPr>
        <p:spPr>
          <a:xfrm>
            <a:off x="5902035" y="1551645"/>
            <a:ext cx="387927" cy="38792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pitchFamily="49" charset="0"/>
              </a:rPr>
              <a:t>d</a:t>
            </a:r>
            <a:endParaRPr lang="zh-CN" altLang="en-US" sz="1200">
              <a:latin typeface="Consolas" panose="020B0609020204030204" pitchFamily="49" charset="0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45190DA6-D17B-4DA5-8B98-182F81AB0215}"/>
              </a:ext>
            </a:extLst>
          </p:cNvPr>
          <p:cNvSpPr/>
          <p:nvPr/>
        </p:nvSpPr>
        <p:spPr>
          <a:xfrm>
            <a:off x="5902035" y="2207274"/>
            <a:ext cx="387927" cy="38792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pitchFamily="49" charset="0"/>
              </a:rPr>
              <a:t>a</a:t>
            </a:r>
            <a:endParaRPr lang="zh-CN" altLang="en-US" sz="1200">
              <a:latin typeface="Consolas" panose="020B0609020204030204" pitchFamily="49" charset="0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6A57442-0D2C-40BF-89E8-1634DF72EB9D}"/>
              </a:ext>
            </a:extLst>
          </p:cNvPr>
          <p:cNvSpPr/>
          <p:nvPr/>
        </p:nvSpPr>
        <p:spPr>
          <a:xfrm>
            <a:off x="5902035" y="2862903"/>
            <a:ext cx="387927" cy="38792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pitchFamily="49" charset="0"/>
              </a:rPr>
              <a:t>t</a:t>
            </a:r>
            <a:endParaRPr lang="zh-CN" altLang="en-US" sz="1200">
              <a:latin typeface="Consolas" panose="020B0609020204030204" pitchFamily="49" charset="0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D233273B-8ABD-4BAB-AF60-4B3E226BB4C7}"/>
              </a:ext>
            </a:extLst>
          </p:cNvPr>
          <p:cNvSpPr/>
          <p:nvPr/>
        </p:nvSpPr>
        <p:spPr>
          <a:xfrm>
            <a:off x="5902034" y="3518532"/>
            <a:ext cx="387927" cy="38792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pitchFamily="49" charset="0"/>
              </a:rPr>
              <a:t>a</a:t>
            </a:r>
            <a:endParaRPr lang="zh-CN" altLang="en-US" sz="1200">
              <a:latin typeface="Consolas" panose="020B0609020204030204" pitchFamily="49" charset="0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20AB4966-BE93-4A25-81EB-5CF0A80FE524}"/>
              </a:ext>
            </a:extLst>
          </p:cNvPr>
          <p:cNvSpPr/>
          <p:nvPr/>
        </p:nvSpPr>
        <p:spPr>
          <a:xfrm>
            <a:off x="5361707" y="2862902"/>
            <a:ext cx="387927" cy="38792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pitchFamily="49" charset="0"/>
              </a:rPr>
              <a:t>y</a:t>
            </a:r>
            <a:endParaRPr lang="zh-CN" altLang="en-US" sz="1200">
              <a:latin typeface="Consolas" panose="020B0609020204030204" pitchFamily="49" charset="0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A0B56E8B-785A-4994-85B4-588B08DA3F5B}"/>
              </a:ext>
            </a:extLst>
          </p:cNvPr>
          <p:cNvCxnSpPr>
            <a:stCxn id="52" idx="0"/>
            <a:endCxn id="50" idx="4"/>
          </p:cNvCxnSpPr>
          <p:nvPr/>
        </p:nvCxnSpPr>
        <p:spPr>
          <a:xfrm flipV="1">
            <a:off x="6095999" y="1939572"/>
            <a:ext cx="0" cy="26770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A79E4E00-FAFF-401D-BDAB-38E61404DE65}"/>
              </a:ext>
            </a:extLst>
          </p:cNvPr>
          <p:cNvCxnSpPr>
            <a:stCxn id="54" idx="0"/>
            <a:endCxn id="52" idx="4"/>
          </p:cNvCxnSpPr>
          <p:nvPr/>
        </p:nvCxnSpPr>
        <p:spPr>
          <a:xfrm flipV="1">
            <a:off x="6095999" y="2595201"/>
            <a:ext cx="0" cy="26770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5656FD2A-15A9-46FE-95BC-A2AC2C35359D}"/>
              </a:ext>
            </a:extLst>
          </p:cNvPr>
          <p:cNvCxnSpPr>
            <a:stCxn id="56" idx="0"/>
            <a:endCxn id="54" idx="4"/>
          </p:cNvCxnSpPr>
          <p:nvPr/>
        </p:nvCxnSpPr>
        <p:spPr>
          <a:xfrm flipV="1">
            <a:off x="6095998" y="3250830"/>
            <a:ext cx="1" cy="26770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373636D0-9F1B-4E59-BDBA-165AB90B2B1C}"/>
              </a:ext>
            </a:extLst>
          </p:cNvPr>
          <p:cNvCxnSpPr>
            <a:cxnSpLocks/>
          </p:cNvCxnSpPr>
          <p:nvPr/>
        </p:nvCxnSpPr>
        <p:spPr>
          <a:xfrm>
            <a:off x="5555671" y="2695043"/>
            <a:ext cx="540327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3F5A3C1D-6CF3-4386-A595-9B7C6DF9E128}"/>
              </a:ext>
            </a:extLst>
          </p:cNvPr>
          <p:cNvCxnSpPr>
            <a:stCxn id="58" idx="0"/>
          </p:cNvCxnSpPr>
          <p:nvPr/>
        </p:nvCxnSpPr>
        <p:spPr>
          <a:xfrm flipV="1">
            <a:off x="5555671" y="2695043"/>
            <a:ext cx="2167" cy="167859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F5DF3B40-C4BA-49CA-BD04-F27827696DB8}"/>
              </a:ext>
            </a:extLst>
          </p:cNvPr>
          <p:cNvCxnSpPr>
            <a:cxnSpLocks/>
          </p:cNvCxnSpPr>
          <p:nvPr/>
        </p:nvCxnSpPr>
        <p:spPr>
          <a:xfrm>
            <a:off x="6095997" y="2695043"/>
            <a:ext cx="540327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DFA3B061-0B86-47B5-9BA2-F03B0846F001}"/>
              </a:ext>
            </a:extLst>
          </p:cNvPr>
          <p:cNvCxnSpPr/>
          <p:nvPr/>
        </p:nvCxnSpPr>
        <p:spPr>
          <a:xfrm flipV="1">
            <a:off x="6634158" y="2695043"/>
            <a:ext cx="2167" cy="167859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>
            <a:extLst>
              <a:ext uri="{FF2B5EF4-FFF2-40B4-BE49-F238E27FC236}">
                <a16:creationId xmlns:a16="http://schemas.microsoft.com/office/drawing/2014/main" id="{70B3E8A3-EA00-4E3B-BAF6-7499F5C3FFBF}"/>
              </a:ext>
            </a:extLst>
          </p:cNvPr>
          <p:cNvSpPr/>
          <p:nvPr/>
        </p:nvSpPr>
        <p:spPr>
          <a:xfrm>
            <a:off x="6438027" y="2862994"/>
            <a:ext cx="387927" cy="38792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pitchFamily="49" charset="0"/>
              </a:rPr>
              <a:t>i</a:t>
            </a:r>
            <a:endParaRPr lang="zh-CN" altLang="en-US" sz="1200">
              <a:latin typeface="Consolas" panose="020B0609020204030204" pitchFamily="49" charset="0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8DD05070-A716-4509-9F78-A24E04377F46}"/>
              </a:ext>
            </a:extLst>
          </p:cNvPr>
          <p:cNvSpPr/>
          <p:nvPr/>
        </p:nvSpPr>
        <p:spPr>
          <a:xfrm>
            <a:off x="6438027" y="3518531"/>
            <a:ext cx="387927" cy="38792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pitchFamily="49" charset="0"/>
              </a:rPr>
              <a:t>s</a:t>
            </a:r>
            <a:endParaRPr lang="zh-CN" altLang="en-US" sz="1200">
              <a:latin typeface="Consolas" panose="020B0609020204030204" pitchFamily="49" charset="0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D3B1878E-49C9-4E97-A532-86AF9A981016}"/>
              </a:ext>
            </a:extLst>
          </p:cNvPr>
          <p:cNvSpPr/>
          <p:nvPr/>
        </p:nvSpPr>
        <p:spPr>
          <a:xfrm>
            <a:off x="6438026" y="4170664"/>
            <a:ext cx="387927" cy="38792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pitchFamily="49" charset="0"/>
              </a:rPr>
              <a:t>y</a:t>
            </a:r>
            <a:endParaRPr lang="zh-CN" altLang="en-US" sz="1200">
              <a:latin typeface="Consolas" panose="020B0609020204030204" pitchFamily="49" charset="0"/>
            </a:endParaRP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D56DF348-D618-4BBB-9CCF-2FEB60EED641}"/>
              </a:ext>
            </a:extLst>
          </p:cNvPr>
          <p:cNvCxnSpPr>
            <a:stCxn id="76" idx="0"/>
            <a:endCxn id="74" idx="4"/>
          </p:cNvCxnSpPr>
          <p:nvPr/>
        </p:nvCxnSpPr>
        <p:spPr>
          <a:xfrm flipV="1">
            <a:off x="6631991" y="3250921"/>
            <a:ext cx="0" cy="26761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B90EE176-A461-43A7-AF02-3BD486A89089}"/>
              </a:ext>
            </a:extLst>
          </p:cNvPr>
          <p:cNvCxnSpPr>
            <a:stCxn id="77" idx="0"/>
            <a:endCxn id="76" idx="4"/>
          </p:cNvCxnSpPr>
          <p:nvPr/>
        </p:nvCxnSpPr>
        <p:spPr>
          <a:xfrm flipV="1">
            <a:off x="6631990" y="3906458"/>
            <a:ext cx="1" cy="26420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>
            <a:extLst>
              <a:ext uri="{FF2B5EF4-FFF2-40B4-BE49-F238E27FC236}">
                <a16:creationId xmlns:a16="http://schemas.microsoft.com/office/drawing/2014/main" id="{85E5DBA8-C8AC-49A9-9C3A-BDAD34AE6B3A}"/>
              </a:ext>
            </a:extLst>
          </p:cNvPr>
          <p:cNvSpPr/>
          <p:nvPr/>
        </p:nvSpPr>
        <p:spPr>
          <a:xfrm>
            <a:off x="5361706" y="3518532"/>
            <a:ext cx="387927" cy="38792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pitchFamily="49" charset="0"/>
              </a:rPr>
              <a:t>e</a:t>
            </a:r>
            <a:endParaRPr lang="zh-CN" altLang="en-US" sz="1200">
              <a:latin typeface="Consolas" panose="020B0609020204030204" pitchFamily="49" charset="0"/>
            </a:endParaRP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F77EBC22-4A60-44FE-A75D-E7583AA8D2D7}"/>
              </a:ext>
            </a:extLst>
          </p:cNvPr>
          <p:cNvCxnSpPr>
            <a:cxnSpLocks/>
          </p:cNvCxnSpPr>
          <p:nvPr/>
        </p:nvCxnSpPr>
        <p:spPr>
          <a:xfrm>
            <a:off x="5553930" y="3348034"/>
            <a:ext cx="540327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9C23AD3A-D502-45E2-B091-2CAFE625AB21}"/>
              </a:ext>
            </a:extLst>
          </p:cNvPr>
          <p:cNvCxnSpPr/>
          <p:nvPr/>
        </p:nvCxnSpPr>
        <p:spPr>
          <a:xfrm flipV="1">
            <a:off x="5553930" y="3348034"/>
            <a:ext cx="2167" cy="167859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F37F4F7-7E97-427E-8FEE-4CFBC53124FB}"/>
              </a:ext>
            </a:extLst>
          </p:cNvPr>
          <p:cNvSpPr txBox="1"/>
          <p:nvPr/>
        </p:nvSpPr>
        <p:spPr>
          <a:xfrm>
            <a:off x="7738227" y="2512165"/>
            <a:ext cx="1357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>
                <a:solidFill>
                  <a:srgbClr val="89DDFF"/>
                </a:solidFill>
                <a:effectLst/>
                <a:latin typeface="Consolas, 思源宋体"/>
              </a:rPr>
              <a:t>{</a:t>
            </a:r>
            <a:endParaRPr lang="en-US" altLang="zh-CN" sz="12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12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1200" b="0">
                <a:solidFill>
                  <a:srgbClr val="89DDFF"/>
                </a:solidFill>
                <a:effectLst/>
                <a:latin typeface="Consolas, 思源宋体"/>
              </a:rPr>
              <a:t>"</a:t>
            </a:r>
            <a:r>
              <a:rPr lang="en-US" altLang="zh-CN" sz="1200" b="0">
                <a:solidFill>
                  <a:srgbClr val="C792EA"/>
                </a:solidFill>
                <a:effectLst/>
                <a:latin typeface="Consolas, 思源宋体"/>
              </a:rPr>
              <a:t>daisy</a:t>
            </a:r>
            <a:r>
              <a:rPr lang="en-US" altLang="zh-CN" sz="1200" b="0">
                <a:solidFill>
                  <a:srgbClr val="89DDFF"/>
                </a:solidFill>
                <a:effectLst/>
                <a:latin typeface="Consolas, 思源宋体"/>
              </a:rPr>
              <a:t>"</a:t>
            </a:r>
            <a:r>
              <a:rPr lang="en-US" altLang="zh-CN" sz="1200">
                <a:solidFill>
                  <a:srgbClr val="89DDFF"/>
                </a:solidFill>
                <a:latin typeface="Consolas, 思源宋体"/>
              </a:rPr>
              <a:t>,</a:t>
            </a:r>
          </a:p>
          <a:p>
            <a:r>
              <a:rPr lang="en-US" altLang="zh-CN" sz="12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1200" b="0">
                <a:solidFill>
                  <a:srgbClr val="89DDFF"/>
                </a:solidFill>
                <a:effectLst/>
                <a:latin typeface="Consolas, 思源宋体"/>
              </a:rPr>
              <a:t>"</a:t>
            </a:r>
            <a:r>
              <a:rPr lang="en-US" altLang="zh-CN" sz="1200" b="0">
                <a:solidFill>
                  <a:srgbClr val="C792EA"/>
                </a:solidFill>
                <a:effectLst/>
                <a:latin typeface="Consolas, 思源宋体"/>
              </a:rPr>
              <a:t>data</a:t>
            </a:r>
            <a:r>
              <a:rPr lang="en-US" altLang="zh-CN" sz="1200" b="0">
                <a:solidFill>
                  <a:srgbClr val="89DDFF"/>
                </a:solidFill>
                <a:effectLst/>
                <a:latin typeface="Consolas, 思源宋体"/>
              </a:rPr>
              <a:t>"</a:t>
            </a:r>
            <a:r>
              <a:rPr lang="en-US" altLang="zh-CN" sz="1200">
                <a:solidFill>
                  <a:srgbClr val="89DDFF"/>
                </a:solidFill>
                <a:latin typeface="Consolas, 思源宋体"/>
              </a:rPr>
              <a:t>,</a:t>
            </a:r>
            <a:endParaRPr lang="en-US" altLang="zh-CN" sz="12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12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1200" b="0">
                <a:solidFill>
                  <a:srgbClr val="89DDFF"/>
                </a:solidFill>
                <a:effectLst/>
                <a:latin typeface="Consolas, 思源宋体"/>
              </a:rPr>
              <a:t>"</a:t>
            </a:r>
            <a:r>
              <a:rPr lang="en-US" altLang="zh-CN" sz="1200" b="0">
                <a:solidFill>
                  <a:srgbClr val="C792EA"/>
                </a:solidFill>
                <a:effectLst/>
                <a:latin typeface="Consolas, 思源宋体"/>
              </a:rPr>
              <a:t>date</a:t>
            </a:r>
            <a:r>
              <a:rPr lang="en-US" altLang="zh-CN" sz="1200" b="0">
                <a:solidFill>
                  <a:srgbClr val="89DDFF"/>
                </a:solidFill>
                <a:effectLst/>
                <a:latin typeface="Consolas, 思源宋体"/>
              </a:rPr>
              <a:t>"</a:t>
            </a:r>
            <a:r>
              <a:rPr lang="en-US" altLang="zh-CN" sz="1200">
                <a:solidFill>
                  <a:srgbClr val="89DDFF"/>
                </a:solidFill>
                <a:latin typeface="Consolas, 思源宋体"/>
              </a:rPr>
              <a:t>,</a:t>
            </a:r>
            <a:endParaRPr lang="en-US" altLang="zh-CN" sz="12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12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1200" b="0">
                <a:solidFill>
                  <a:srgbClr val="89DDFF"/>
                </a:solidFill>
                <a:effectLst/>
                <a:latin typeface="Consolas, 思源宋体"/>
              </a:rPr>
              <a:t>"</a:t>
            </a:r>
            <a:r>
              <a:rPr lang="en-US" altLang="zh-CN" sz="1200" b="0">
                <a:solidFill>
                  <a:srgbClr val="C792EA"/>
                </a:solidFill>
                <a:effectLst/>
                <a:latin typeface="Consolas, 思源宋体"/>
              </a:rPr>
              <a:t>day</a:t>
            </a:r>
            <a:r>
              <a:rPr lang="en-US" altLang="zh-CN" sz="1200" b="0">
                <a:solidFill>
                  <a:srgbClr val="89DDFF"/>
                </a:solidFill>
                <a:effectLst/>
                <a:latin typeface="Consolas, 思源宋体"/>
              </a:rPr>
              <a:t>"</a:t>
            </a:r>
            <a:endParaRPr lang="en-US" altLang="zh-CN" sz="12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1200" b="0">
                <a:solidFill>
                  <a:srgbClr val="89DDFF"/>
                </a:solidFill>
                <a:effectLst/>
                <a:latin typeface="Consolas, 思源宋体"/>
              </a:rPr>
              <a:t>}</a:t>
            </a:r>
            <a:endParaRPr lang="en-US" altLang="zh-CN" sz="1200" b="0">
              <a:solidFill>
                <a:srgbClr val="EEFFFF"/>
              </a:solidFill>
              <a:effectLst/>
              <a:latin typeface="Consolas, 思源宋体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CAFD687-0DB4-4208-9455-71CFDD33C601}"/>
              </a:ext>
            </a:extLst>
          </p:cNvPr>
          <p:cNvSpPr txBox="1"/>
          <p:nvPr/>
        </p:nvSpPr>
        <p:spPr>
          <a:xfrm>
            <a:off x="5361706" y="5569723"/>
            <a:ext cx="146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深度优先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80D686BB-2B0D-460F-83DC-B8EA05EDC653}"/>
              </a:ext>
            </a:extLst>
          </p:cNvPr>
          <p:cNvSpPr txBox="1"/>
          <p:nvPr/>
        </p:nvSpPr>
        <p:spPr>
          <a:xfrm>
            <a:off x="969958" y="1208745"/>
            <a:ext cx="320039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>
                <a:solidFill>
                  <a:srgbClr val="C792EA"/>
                </a:solidFill>
                <a:effectLst/>
                <a:latin typeface="Consolas, 思源宋体"/>
              </a:rPr>
              <a:t>struct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 err="1">
                <a:solidFill>
                  <a:srgbClr val="FFCB6B"/>
                </a:solidFill>
                <a:effectLst/>
                <a:latin typeface="Consolas, 思源宋体"/>
              </a:rPr>
              <a:t>TNode</a:t>
            </a:r>
            <a:endParaRPr lang="en-US" altLang="zh-CN" sz="11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{</a:t>
            </a:r>
            <a:endParaRPr lang="en-US" altLang="zh-CN" sz="11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1100" b="0">
                <a:solidFill>
                  <a:srgbClr val="C792EA"/>
                </a:solidFill>
                <a:effectLst/>
                <a:latin typeface="Consolas, 思源宋体"/>
              </a:rPr>
              <a:t>struct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 err="1">
                <a:solidFill>
                  <a:srgbClr val="FFCB6B"/>
                </a:solidFill>
                <a:effectLst/>
                <a:latin typeface="Consolas, 思源宋体"/>
              </a:rPr>
              <a:t>TNode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>
                <a:solidFill>
                  <a:srgbClr val="C792EA"/>
                </a:solidFill>
                <a:effectLst/>
                <a:latin typeface="Consolas, 思源宋体"/>
              </a:rPr>
              <a:t>*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parent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;</a:t>
            </a:r>
            <a:endParaRPr lang="en-US" altLang="zh-CN" sz="11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1100" b="0">
                <a:solidFill>
                  <a:srgbClr val="C792EA"/>
                </a:solidFill>
                <a:effectLst/>
                <a:latin typeface="Consolas, 思源宋体"/>
              </a:rPr>
              <a:t>struct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 err="1">
                <a:solidFill>
                  <a:srgbClr val="FFCB6B"/>
                </a:solidFill>
                <a:effectLst/>
                <a:latin typeface="Consolas, 思源宋体"/>
              </a:rPr>
              <a:t>TNode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>
                <a:solidFill>
                  <a:srgbClr val="C792EA"/>
                </a:solidFill>
                <a:effectLst/>
                <a:latin typeface="Consolas, 思源宋体"/>
              </a:rPr>
              <a:t>*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children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[</a:t>
            </a:r>
            <a:r>
              <a:rPr lang="en-US" altLang="zh-CN" sz="1100" b="0">
                <a:solidFill>
                  <a:srgbClr val="F78C6C"/>
                </a:solidFill>
                <a:effectLst/>
                <a:latin typeface="Consolas, 思源宋体"/>
              </a:rPr>
              <a:t>26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];</a:t>
            </a:r>
            <a:endParaRPr lang="en-US" altLang="zh-CN" sz="11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1100" b="0">
                <a:solidFill>
                  <a:srgbClr val="C792EA"/>
                </a:solidFill>
                <a:effectLst/>
                <a:latin typeface="Consolas, 思源宋体"/>
              </a:rPr>
              <a:t>char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letter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;</a:t>
            </a:r>
            <a:endParaRPr lang="en-US" altLang="zh-CN" sz="11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1100" b="0">
                <a:solidFill>
                  <a:srgbClr val="C792EA"/>
                </a:solidFill>
                <a:effectLst/>
                <a:latin typeface="Consolas, 思源宋体"/>
              </a:rPr>
              <a:t>bool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 err="1">
                <a:solidFill>
                  <a:srgbClr val="EEFFFF"/>
                </a:solidFill>
                <a:effectLst/>
                <a:latin typeface="Consolas, 思源宋体"/>
              </a:rPr>
              <a:t>has_target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;</a:t>
            </a:r>
            <a:endParaRPr lang="en-US" altLang="zh-CN" sz="11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1100" b="0">
                <a:solidFill>
                  <a:srgbClr val="FFCB6B"/>
                </a:solidFill>
                <a:effectLst/>
                <a:latin typeface="Consolas, 思源宋体"/>
              </a:rPr>
              <a:t>string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 err="1">
                <a:solidFill>
                  <a:srgbClr val="EEFFFF"/>
                </a:solidFill>
                <a:effectLst/>
                <a:latin typeface="Consolas, 思源宋体"/>
              </a:rPr>
              <a:t>target_page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;</a:t>
            </a:r>
            <a:endParaRPr lang="en-US" altLang="zh-CN" sz="11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};</a:t>
            </a:r>
            <a:endParaRPr lang="en-US" altLang="zh-CN" sz="1100" b="0">
              <a:solidFill>
                <a:srgbClr val="EEFFFF"/>
              </a:solidFill>
              <a:effectLst/>
              <a:latin typeface="Consolas, 思源宋体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4D9DC673-86AE-4724-BBB9-5081F39BBEFC}"/>
              </a:ext>
            </a:extLst>
          </p:cNvPr>
          <p:cNvSpPr txBox="1"/>
          <p:nvPr/>
        </p:nvSpPr>
        <p:spPr>
          <a:xfrm>
            <a:off x="969958" y="2603182"/>
            <a:ext cx="609600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>
                <a:solidFill>
                  <a:srgbClr val="C792EA"/>
                </a:solidFill>
                <a:effectLst/>
                <a:latin typeface="Consolas, 思源宋体"/>
              </a:rPr>
              <a:t>class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 err="1">
                <a:solidFill>
                  <a:srgbClr val="FFCB6B"/>
                </a:solidFill>
                <a:effectLst/>
                <a:latin typeface="Consolas, 思源宋体"/>
              </a:rPr>
              <a:t>DictIndex</a:t>
            </a:r>
            <a:endParaRPr lang="en-US" altLang="zh-CN" sz="11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{</a:t>
            </a:r>
            <a:endParaRPr lang="en-US" altLang="zh-CN" sz="11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1100" b="0" err="1">
                <a:solidFill>
                  <a:srgbClr val="FFCB6B"/>
                </a:solidFill>
                <a:effectLst/>
                <a:latin typeface="Consolas, 思源宋体"/>
              </a:rPr>
              <a:t>TNode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>
                <a:solidFill>
                  <a:srgbClr val="C792EA"/>
                </a:solidFill>
                <a:effectLst/>
                <a:latin typeface="Consolas, 思源宋体"/>
              </a:rPr>
              <a:t>*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head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;</a:t>
            </a:r>
            <a:endParaRPr lang="en-US" altLang="zh-CN" sz="11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1100" b="0">
                <a:solidFill>
                  <a:srgbClr val="C792EA"/>
                </a:solidFill>
                <a:effectLst/>
                <a:latin typeface="Consolas, 思源宋体"/>
              </a:rPr>
              <a:t>unsigned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>
                <a:solidFill>
                  <a:srgbClr val="C792EA"/>
                </a:solidFill>
                <a:effectLst/>
                <a:latin typeface="Consolas, 思源宋体"/>
              </a:rPr>
              <a:t>long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__</a:t>
            </a:r>
            <a:r>
              <a:rPr lang="en-US" altLang="zh-CN" sz="1100" b="0" err="1">
                <a:solidFill>
                  <a:srgbClr val="EEFFFF"/>
                </a:solidFill>
                <a:effectLst/>
                <a:latin typeface="Consolas, 思源宋体"/>
              </a:rPr>
              <a:t>index_count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;</a:t>
            </a:r>
            <a:endParaRPr lang="en-US" altLang="zh-CN" sz="1100" b="0">
              <a:solidFill>
                <a:srgbClr val="EEFFFF"/>
              </a:solidFill>
              <a:effectLst/>
              <a:latin typeface="Consolas, 思源宋体"/>
            </a:endParaRPr>
          </a:p>
          <a:p>
            <a:b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</a:b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1100" b="0">
                <a:solidFill>
                  <a:srgbClr val="C792EA"/>
                </a:solidFill>
                <a:effectLst/>
                <a:latin typeface="Consolas, 思源宋体"/>
              </a:rPr>
              <a:t>void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>
                <a:solidFill>
                  <a:srgbClr val="82AAFF"/>
                </a:solidFill>
                <a:effectLst/>
                <a:latin typeface="Consolas, 思源宋体"/>
              </a:rPr>
              <a:t>__</a:t>
            </a:r>
            <a:r>
              <a:rPr lang="en-US" altLang="zh-CN" sz="1100" b="0" err="1">
                <a:solidFill>
                  <a:srgbClr val="82AAFF"/>
                </a:solidFill>
                <a:effectLst/>
                <a:latin typeface="Consolas, 思源宋体"/>
              </a:rPr>
              <a:t>recursive_del_nodes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(</a:t>
            </a:r>
            <a:r>
              <a:rPr lang="en-US" altLang="zh-CN" sz="1100" b="0" err="1">
                <a:solidFill>
                  <a:srgbClr val="FFCB6B"/>
                </a:solidFill>
                <a:effectLst/>
                <a:latin typeface="Consolas, 思源宋体"/>
              </a:rPr>
              <a:t>TNode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>
                <a:solidFill>
                  <a:srgbClr val="C792EA"/>
                </a:solidFill>
                <a:effectLst/>
                <a:latin typeface="Consolas, 思源宋体"/>
              </a:rPr>
              <a:t>*</a:t>
            </a:r>
            <a:r>
              <a:rPr lang="en-US" altLang="zh-CN" sz="1100" b="0" err="1">
                <a:solidFill>
                  <a:srgbClr val="FF5370"/>
                </a:solidFill>
                <a:effectLst/>
                <a:latin typeface="Consolas, 思源宋体"/>
              </a:rPr>
              <a:t>s_node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);</a:t>
            </a:r>
            <a:endParaRPr lang="en-US" altLang="zh-CN" sz="11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1100" b="0">
                <a:solidFill>
                  <a:srgbClr val="C792EA"/>
                </a:solidFill>
                <a:effectLst/>
                <a:latin typeface="Consolas, 思源宋体"/>
              </a:rPr>
              <a:t>bool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>
                <a:solidFill>
                  <a:srgbClr val="82AAFF"/>
                </a:solidFill>
                <a:effectLst/>
                <a:latin typeface="Consolas, 思源宋体"/>
              </a:rPr>
              <a:t>__parse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(</a:t>
            </a:r>
            <a:r>
              <a:rPr lang="en-US" altLang="zh-CN" sz="1100" b="0">
                <a:solidFill>
                  <a:srgbClr val="FFCB6B"/>
                </a:solidFill>
                <a:effectLst/>
                <a:latin typeface="Consolas, 思源宋体"/>
              </a:rPr>
              <a:t>string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>
                <a:solidFill>
                  <a:srgbClr val="C792EA"/>
                </a:solidFill>
                <a:effectLst/>
                <a:latin typeface="Consolas, 思源宋体"/>
              </a:rPr>
              <a:t>&amp;</a:t>
            </a:r>
            <a:r>
              <a:rPr lang="en-US" altLang="zh-CN" sz="1100" b="0">
                <a:solidFill>
                  <a:srgbClr val="FF5370"/>
                </a:solidFill>
                <a:effectLst/>
                <a:latin typeface="Consolas, 思源宋体"/>
              </a:rPr>
              <a:t>str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);</a:t>
            </a:r>
            <a:endParaRPr lang="en-US" altLang="zh-CN" sz="11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1100" b="0">
                <a:solidFill>
                  <a:srgbClr val="FFCB6B"/>
                </a:solidFill>
                <a:effectLst/>
                <a:latin typeface="Consolas, 思源宋体"/>
              </a:rPr>
              <a:t>string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>
                <a:solidFill>
                  <a:srgbClr val="82AAFF"/>
                </a:solidFill>
                <a:effectLst/>
                <a:latin typeface="Consolas, 思源宋体"/>
              </a:rPr>
              <a:t>__</a:t>
            </a:r>
            <a:r>
              <a:rPr lang="en-US" altLang="zh-CN" sz="1100" b="0" err="1">
                <a:solidFill>
                  <a:srgbClr val="82AAFF"/>
                </a:solidFill>
                <a:effectLst/>
                <a:latin typeface="Consolas, 思源宋体"/>
              </a:rPr>
              <a:t>get_path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(</a:t>
            </a:r>
            <a:r>
              <a:rPr lang="en-US" altLang="zh-CN" sz="1100" b="0" err="1">
                <a:solidFill>
                  <a:srgbClr val="FFCB6B"/>
                </a:solidFill>
                <a:effectLst/>
                <a:latin typeface="Consolas, 思源宋体"/>
              </a:rPr>
              <a:t>TNode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>
                <a:solidFill>
                  <a:srgbClr val="C792EA"/>
                </a:solidFill>
                <a:effectLst/>
                <a:latin typeface="Consolas, 思源宋体"/>
              </a:rPr>
              <a:t>*</a:t>
            </a:r>
            <a:r>
              <a:rPr lang="en-US" altLang="zh-CN" sz="1100" b="0">
                <a:solidFill>
                  <a:srgbClr val="FF5370"/>
                </a:solidFill>
                <a:effectLst/>
                <a:latin typeface="Consolas, 思源宋体"/>
              </a:rPr>
              <a:t>node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);</a:t>
            </a:r>
            <a:r>
              <a:rPr lang="en-US" altLang="zh-CN" sz="1100" b="0" i="1">
                <a:solidFill>
                  <a:srgbClr val="545454"/>
                </a:solidFill>
                <a:effectLst/>
                <a:latin typeface="Consolas, 思源宋体"/>
              </a:rPr>
              <a:t> </a:t>
            </a:r>
            <a:endParaRPr lang="zh-CN" altLang="en-US" sz="11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zh-CN" altLang="en-US" sz="11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1100" b="0">
                <a:solidFill>
                  <a:srgbClr val="C792EA"/>
                </a:solidFill>
                <a:effectLst/>
                <a:latin typeface="Consolas, 思源宋体"/>
              </a:rPr>
              <a:t>bool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>
                <a:solidFill>
                  <a:srgbClr val="82AAFF"/>
                </a:solidFill>
                <a:effectLst/>
                <a:latin typeface="Consolas, 思源宋体"/>
              </a:rPr>
              <a:t>__</a:t>
            </a:r>
            <a:r>
              <a:rPr lang="en-US" altLang="zh-CN" sz="1100" b="0" err="1">
                <a:solidFill>
                  <a:srgbClr val="82AAFF"/>
                </a:solidFill>
                <a:effectLst/>
                <a:latin typeface="Consolas, 思源宋体"/>
              </a:rPr>
              <a:t>seek_first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(</a:t>
            </a:r>
            <a:r>
              <a:rPr lang="en-US" altLang="zh-CN" sz="1100" b="0" err="1">
                <a:solidFill>
                  <a:srgbClr val="FFCB6B"/>
                </a:solidFill>
                <a:effectLst/>
                <a:latin typeface="Consolas, 思源宋体"/>
              </a:rPr>
              <a:t>TNode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>
                <a:solidFill>
                  <a:srgbClr val="C792EA"/>
                </a:solidFill>
                <a:effectLst/>
                <a:latin typeface="Consolas, 思源宋体"/>
              </a:rPr>
              <a:t>*&amp;</a:t>
            </a:r>
            <a:r>
              <a:rPr lang="en-US" altLang="zh-CN" sz="1100" b="0">
                <a:solidFill>
                  <a:srgbClr val="FF5370"/>
                </a:solidFill>
                <a:effectLst/>
                <a:latin typeface="Consolas, 思源宋体"/>
              </a:rPr>
              <a:t>node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);</a:t>
            </a:r>
            <a:endParaRPr lang="zh-CN" altLang="en-US" sz="11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zh-CN" altLang="en-US" sz="11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1100" b="0">
                <a:solidFill>
                  <a:srgbClr val="C792EA"/>
                </a:solidFill>
                <a:effectLst/>
                <a:latin typeface="Consolas, 思源宋体"/>
              </a:rPr>
              <a:t>bool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>
                <a:solidFill>
                  <a:srgbClr val="82AAFF"/>
                </a:solidFill>
                <a:effectLst/>
                <a:latin typeface="Consolas, 思源宋体"/>
              </a:rPr>
              <a:t>__</a:t>
            </a:r>
            <a:r>
              <a:rPr lang="en-US" altLang="zh-CN" sz="1100" b="0" err="1">
                <a:solidFill>
                  <a:srgbClr val="82AAFF"/>
                </a:solidFill>
                <a:effectLst/>
                <a:latin typeface="Consolas, 思源宋体"/>
              </a:rPr>
              <a:t>seek_next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(</a:t>
            </a:r>
            <a:r>
              <a:rPr lang="en-US" altLang="zh-CN" sz="1100" b="0" err="1">
                <a:solidFill>
                  <a:srgbClr val="FFCB6B"/>
                </a:solidFill>
                <a:effectLst/>
                <a:latin typeface="Consolas, 思源宋体"/>
              </a:rPr>
              <a:t>TNode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>
                <a:solidFill>
                  <a:srgbClr val="C792EA"/>
                </a:solidFill>
                <a:effectLst/>
                <a:latin typeface="Consolas, 思源宋体"/>
              </a:rPr>
              <a:t>*&amp;</a:t>
            </a:r>
            <a:r>
              <a:rPr lang="en-US" altLang="zh-CN" sz="1100" b="0">
                <a:solidFill>
                  <a:srgbClr val="FF5370"/>
                </a:solidFill>
                <a:effectLst/>
                <a:latin typeface="Consolas, 思源宋体"/>
              </a:rPr>
              <a:t>node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,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 err="1">
                <a:solidFill>
                  <a:srgbClr val="FFCB6B"/>
                </a:solidFill>
                <a:effectLst/>
                <a:latin typeface="Consolas, 思源宋体"/>
              </a:rPr>
              <a:t>TNode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>
                <a:solidFill>
                  <a:srgbClr val="C792EA"/>
                </a:solidFill>
                <a:effectLst/>
                <a:latin typeface="Consolas, 思源宋体"/>
              </a:rPr>
              <a:t>*</a:t>
            </a:r>
            <a:r>
              <a:rPr lang="en-US" altLang="zh-CN" sz="1100" b="0">
                <a:solidFill>
                  <a:srgbClr val="FF5370"/>
                </a:solidFill>
                <a:effectLst/>
                <a:latin typeface="Consolas, 思源宋体"/>
              </a:rPr>
              <a:t>root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);</a:t>
            </a:r>
            <a:endParaRPr lang="zh-CN" altLang="en-US" sz="11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1100" b="0">
                <a:solidFill>
                  <a:srgbClr val="C792EA"/>
                </a:solidFill>
                <a:effectLst/>
                <a:latin typeface="Consolas, 思源宋体"/>
              </a:rPr>
              <a:t>public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:</a:t>
            </a:r>
            <a:endParaRPr lang="en-US" altLang="zh-CN" sz="11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1100" b="0" err="1">
                <a:solidFill>
                  <a:srgbClr val="82AAFF"/>
                </a:solidFill>
                <a:effectLst/>
                <a:latin typeface="Consolas, 思源宋体"/>
              </a:rPr>
              <a:t>DictIndex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();</a:t>
            </a:r>
            <a:endParaRPr lang="en-US" altLang="zh-CN" sz="11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1100" b="0">
                <a:solidFill>
                  <a:srgbClr val="C792EA"/>
                </a:solidFill>
                <a:effectLst/>
                <a:latin typeface="Consolas, 思源宋体"/>
              </a:rPr>
              <a:t>void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>
                <a:solidFill>
                  <a:srgbClr val="82AAFF"/>
                </a:solidFill>
                <a:effectLst/>
                <a:latin typeface="Consolas, 思源宋体"/>
              </a:rPr>
              <a:t>append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(</a:t>
            </a:r>
            <a:r>
              <a:rPr lang="en-US" altLang="zh-CN" sz="1100" b="0">
                <a:solidFill>
                  <a:srgbClr val="FFCB6B"/>
                </a:solidFill>
                <a:effectLst/>
                <a:latin typeface="Consolas, 思源宋体"/>
              </a:rPr>
              <a:t>string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>
                <a:solidFill>
                  <a:srgbClr val="FF5370"/>
                </a:solidFill>
                <a:effectLst/>
                <a:latin typeface="Consolas, 思源宋体"/>
              </a:rPr>
              <a:t>key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,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>
                <a:solidFill>
                  <a:srgbClr val="FFCB6B"/>
                </a:solidFill>
                <a:effectLst/>
                <a:latin typeface="Consolas, 思源宋体"/>
              </a:rPr>
              <a:t>string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>
                <a:solidFill>
                  <a:srgbClr val="FF5370"/>
                </a:solidFill>
                <a:effectLst/>
                <a:latin typeface="Consolas, 思源宋体"/>
              </a:rPr>
              <a:t>value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);</a:t>
            </a:r>
            <a:endParaRPr lang="en-US" altLang="zh-CN" sz="11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1100" b="0">
                <a:solidFill>
                  <a:srgbClr val="FFCB6B"/>
                </a:solidFill>
                <a:effectLst/>
                <a:latin typeface="Consolas, 思源宋体"/>
              </a:rPr>
              <a:t>vector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&lt;</a:t>
            </a:r>
            <a:r>
              <a:rPr lang="en-US" altLang="zh-CN" sz="1100" b="0" err="1">
                <a:solidFill>
                  <a:srgbClr val="FFCB6B"/>
                </a:solidFill>
                <a:effectLst/>
                <a:latin typeface="Consolas, 思源宋体"/>
              </a:rPr>
              <a:t>kv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&gt;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>
                <a:solidFill>
                  <a:srgbClr val="82AAFF"/>
                </a:solidFill>
                <a:effectLst/>
                <a:latin typeface="Consolas, 思源宋体"/>
              </a:rPr>
              <a:t>search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(</a:t>
            </a:r>
            <a:r>
              <a:rPr lang="en-US" altLang="zh-CN" sz="1100" b="0">
                <a:solidFill>
                  <a:srgbClr val="FFCB6B"/>
                </a:solidFill>
                <a:effectLst/>
                <a:latin typeface="Consolas, 思源宋体"/>
              </a:rPr>
              <a:t>string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>
                <a:solidFill>
                  <a:srgbClr val="FF5370"/>
                </a:solidFill>
                <a:effectLst/>
                <a:latin typeface="Consolas, 思源宋体"/>
              </a:rPr>
              <a:t>prefix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);</a:t>
            </a:r>
            <a:endParaRPr lang="en-US" altLang="zh-CN" sz="11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1100" b="0">
                <a:solidFill>
                  <a:srgbClr val="C792EA"/>
                </a:solidFill>
                <a:effectLst/>
                <a:latin typeface="Consolas, 思源宋体"/>
              </a:rPr>
              <a:t>void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 err="1">
                <a:solidFill>
                  <a:srgbClr val="82AAFF"/>
                </a:solidFill>
                <a:effectLst/>
                <a:latin typeface="Consolas, 思源宋体"/>
              </a:rPr>
              <a:t>import_from_json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(</a:t>
            </a:r>
            <a:r>
              <a:rPr lang="en-US" altLang="zh-CN" sz="1100" b="0">
                <a:solidFill>
                  <a:srgbClr val="FFCB6B"/>
                </a:solidFill>
                <a:effectLst/>
                <a:latin typeface="Consolas, 思源宋体"/>
              </a:rPr>
              <a:t>string</a:t>
            </a:r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1100" b="0">
                <a:solidFill>
                  <a:srgbClr val="FF5370"/>
                </a:solidFill>
                <a:effectLst/>
                <a:latin typeface="Consolas, 思源宋体"/>
              </a:rPr>
              <a:t>path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);</a:t>
            </a:r>
            <a:endParaRPr lang="en-US" altLang="zh-CN" sz="11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1100" b="0">
                <a:solidFill>
                  <a:srgbClr val="EEFFFF"/>
                </a:solidFill>
                <a:effectLst/>
                <a:latin typeface="Consolas, 思源宋体"/>
              </a:rPr>
              <a:t>    ~</a:t>
            </a:r>
            <a:r>
              <a:rPr lang="en-US" altLang="zh-CN" sz="1100" b="0" err="1">
                <a:solidFill>
                  <a:srgbClr val="82AAFF"/>
                </a:solidFill>
                <a:effectLst/>
                <a:latin typeface="Consolas, 思源宋体"/>
              </a:rPr>
              <a:t>DictIndex</a:t>
            </a:r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();</a:t>
            </a:r>
            <a:endParaRPr lang="en-US" altLang="zh-CN" sz="11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1100" b="0">
                <a:solidFill>
                  <a:srgbClr val="89DDFF"/>
                </a:solidFill>
                <a:effectLst/>
                <a:latin typeface="Consolas, 思源宋体"/>
              </a:rPr>
              <a:t>};</a:t>
            </a:r>
            <a:endParaRPr lang="en-US" altLang="zh-CN" sz="1100" b="0">
              <a:solidFill>
                <a:srgbClr val="EEFFFF"/>
              </a:solidFill>
              <a:effectLst/>
              <a:latin typeface="Consolas, 思源宋体"/>
            </a:endParaRPr>
          </a:p>
        </p:txBody>
      </p:sp>
    </p:spTree>
    <p:extLst>
      <p:ext uri="{BB962C8B-B14F-4D97-AF65-F5344CB8AC3E}">
        <p14:creationId xmlns:p14="http://schemas.microsoft.com/office/powerpoint/2010/main" val="1182504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>
            <a:extLst>
              <a:ext uri="{FF2B5EF4-FFF2-40B4-BE49-F238E27FC236}">
                <a16:creationId xmlns:a16="http://schemas.microsoft.com/office/drawing/2014/main" id="{CB596B87-F22A-4898-8266-90A45960FE04}"/>
              </a:ext>
            </a:extLst>
          </p:cNvPr>
          <p:cNvSpPr/>
          <p:nvPr/>
        </p:nvSpPr>
        <p:spPr>
          <a:xfrm>
            <a:off x="3223491" y="2699389"/>
            <a:ext cx="877455" cy="87745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A10B57-BA78-41DD-8155-6D4B84E67BC3}"/>
              </a:ext>
            </a:extLst>
          </p:cNvPr>
          <p:cNvSpPr txBox="1"/>
          <p:nvPr/>
        </p:nvSpPr>
        <p:spPr>
          <a:xfrm>
            <a:off x="3001818" y="3784662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数据结构</a:t>
            </a:r>
          </a:p>
        </p:txBody>
      </p:sp>
      <p:pic>
        <p:nvPicPr>
          <p:cNvPr id="35" name="图形 34" descr="分支图">
            <a:extLst>
              <a:ext uri="{FF2B5EF4-FFF2-40B4-BE49-F238E27FC236}">
                <a16:creationId xmlns:a16="http://schemas.microsoft.com/office/drawing/2014/main" id="{51AD358B-961D-4A32-B57D-9D316DEE9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3402476" y="2847229"/>
            <a:ext cx="519484" cy="519484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4435FC3B-127A-4ABF-8680-CA26DB95EFD6}"/>
              </a:ext>
            </a:extLst>
          </p:cNvPr>
          <p:cNvSpPr/>
          <p:nvPr/>
        </p:nvSpPr>
        <p:spPr>
          <a:xfrm>
            <a:off x="5657272" y="2699389"/>
            <a:ext cx="877455" cy="87745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9109AE0-4FE1-4780-88F9-3B094269D61A}"/>
              </a:ext>
            </a:extLst>
          </p:cNvPr>
          <p:cNvSpPr txBox="1"/>
          <p:nvPr/>
        </p:nvSpPr>
        <p:spPr>
          <a:xfrm>
            <a:off x="5435599" y="3784661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算法</a:t>
            </a:r>
          </a:p>
        </p:txBody>
      </p:sp>
      <p:pic>
        <p:nvPicPr>
          <p:cNvPr id="47" name="图形 46" descr="带齿轮的头部">
            <a:extLst>
              <a:ext uri="{FF2B5EF4-FFF2-40B4-BE49-F238E27FC236}">
                <a16:creationId xmlns:a16="http://schemas.microsoft.com/office/drawing/2014/main" id="{42B0E2C9-3C56-4331-A8B7-CDC87ECE8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6449" y="2919041"/>
            <a:ext cx="457200" cy="457200"/>
          </a:xfrm>
          <a:prstGeom prst="rect">
            <a:avLst/>
          </a:pr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9E421744-0F77-4343-9D4E-5F9E99A0EEFC}"/>
              </a:ext>
            </a:extLst>
          </p:cNvPr>
          <p:cNvSpPr/>
          <p:nvPr/>
        </p:nvSpPr>
        <p:spPr>
          <a:xfrm>
            <a:off x="8090415" y="2699386"/>
            <a:ext cx="877455" cy="87745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395ADA1-FA17-4B9D-9139-4976A1FAC4F0}"/>
              </a:ext>
            </a:extLst>
          </p:cNvPr>
          <p:cNvSpPr txBox="1"/>
          <p:nvPr/>
        </p:nvSpPr>
        <p:spPr>
          <a:xfrm>
            <a:off x="7868742" y="3784661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其他</a:t>
            </a:r>
            <a:endParaRPr lang="en-US" altLang="zh-CN" sz="1200">
              <a:solidFill>
                <a:schemeClr val="bg1"/>
              </a:solidFill>
              <a:latin typeface="Sarasa UI TC Light" panose="02000403000000020004" pitchFamily="2" charset="-120"/>
              <a:ea typeface="Sarasa UI TC Light" panose="02000403000000020004" pitchFamily="2" charset="-120"/>
              <a:cs typeface="Sarasa UI TC Light" panose="02000403000000020004" pitchFamily="2" charset="-120"/>
            </a:endParaRPr>
          </a:p>
        </p:txBody>
      </p:sp>
      <p:pic>
        <p:nvPicPr>
          <p:cNvPr id="49" name="图形 48" descr="建筑">
            <a:extLst>
              <a:ext uri="{FF2B5EF4-FFF2-40B4-BE49-F238E27FC236}">
                <a16:creationId xmlns:a16="http://schemas.microsoft.com/office/drawing/2014/main" id="{277D75FF-186A-4651-BE44-F9E5C13B15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2161" y="289024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50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>
            <a:extLst>
              <a:ext uri="{FF2B5EF4-FFF2-40B4-BE49-F238E27FC236}">
                <a16:creationId xmlns:a16="http://schemas.microsoft.com/office/drawing/2014/main" id="{CB596B87-F22A-4898-8266-90A45960FE04}"/>
              </a:ext>
            </a:extLst>
          </p:cNvPr>
          <p:cNvSpPr/>
          <p:nvPr/>
        </p:nvSpPr>
        <p:spPr>
          <a:xfrm>
            <a:off x="3223491" y="2699389"/>
            <a:ext cx="877455" cy="87745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A10B57-BA78-41DD-8155-6D4B84E67BC3}"/>
              </a:ext>
            </a:extLst>
          </p:cNvPr>
          <p:cNvSpPr txBox="1"/>
          <p:nvPr/>
        </p:nvSpPr>
        <p:spPr>
          <a:xfrm>
            <a:off x="3001818" y="3784662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数据结构</a:t>
            </a:r>
          </a:p>
        </p:txBody>
      </p:sp>
      <p:pic>
        <p:nvPicPr>
          <p:cNvPr id="35" name="图形 34" descr="分支图">
            <a:extLst>
              <a:ext uri="{FF2B5EF4-FFF2-40B4-BE49-F238E27FC236}">
                <a16:creationId xmlns:a16="http://schemas.microsoft.com/office/drawing/2014/main" id="{51AD358B-961D-4A32-B57D-9D316DEE9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402476" y="2847229"/>
            <a:ext cx="519484" cy="519484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4435FC3B-127A-4ABF-8680-CA26DB95EFD6}"/>
              </a:ext>
            </a:extLst>
          </p:cNvPr>
          <p:cNvSpPr/>
          <p:nvPr/>
        </p:nvSpPr>
        <p:spPr>
          <a:xfrm>
            <a:off x="5657272" y="2699389"/>
            <a:ext cx="877455" cy="87745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9109AE0-4FE1-4780-88F9-3B094269D61A}"/>
              </a:ext>
            </a:extLst>
          </p:cNvPr>
          <p:cNvSpPr txBox="1"/>
          <p:nvPr/>
        </p:nvSpPr>
        <p:spPr>
          <a:xfrm>
            <a:off x="5435599" y="3784661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算法</a:t>
            </a:r>
          </a:p>
        </p:txBody>
      </p:sp>
      <p:pic>
        <p:nvPicPr>
          <p:cNvPr id="47" name="图形 46" descr="带齿轮的头部">
            <a:extLst>
              <a:ext uri="{FF2B5EF4-FFF2-40B4-BE49-F238E27FC236}">
                <a16:creationId xmlns:a16="http://schemas.microsoft.com/office/drawing/2014/main" id="{42B0E2C9-3C56-4331-A8B7-CDC87ECE8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6449" y="2919041"/>
            <a:ext cx="457200" cy="457200"/>
          </a:xfrm>
          <a:prstGeom prst="rect">
            <a:avLst/>
          </a:pr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9E421744-0F77-4343-9D4E-5F9E99A0EEFC}"/>
              </a:ext>
            </a:extLst>
          </p:cNvPr>
          <p:cNvSpPr/>
          <p:nvPr/>
        </p:nvSpPr>
        <p:spPr>
          <a:xfrm>
            <a:off x="8090415" y="2699386"/>
            <a:ext cx="877455" cy="87745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395ADA1-FA17-4B9D-9139-4976A1FAC4F0}"/>
              </a:ext>
            </a:extLst>
          </p:cNvPr>
          <p:cNvSpPr txBox="1"/>
          <p:nvPr/>
        </p:nvSpPr>
        <p:spPr>
          <a:xfrm>
            <a:off x="7868742" y="3784661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其他</a:t>
            </a:r>
            <a:endParaRPr lang="en-US" altLang="zh-CN" sz="1200">
              <a:solidFill>
                <a:schemeClr val="bg1"/>
              </a:solidFill>
              <a:latin typeface="Sarasa UI TC Light" panose="02000403000000020004" pitchFamily="2" charset="-120"/>
              <a:ea typeface="Sarasa UI TC Light" panose="02000403000000020004" pitchFamily="2" charset="-120"/>
              <a:cs typeface="Sarasa UI TC Light" panose="02000403000000020004" pitchFamily="2" charset="-120"/>
            </a:endParaRPr>
          </a:p>
        </p:txBody>
      </p:sp>
      <p:pic>
        <p:nvPicPr>
          <p:cNvPr id="49" name="图形 48" descr="建筑">
            <a:extLst>
              <a:ext uri="{FF2B5EF4-FFF2-40B4-BE49-F238E27FC236}">
                <a16:creationId xmlns:a16="http://schemas.microsoft.com/office/drawing/2014/main" id="{277D75FF-186A-4651-BE44-F9E5C13B15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22161" y="289024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034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DD61FC5-7A67-48C6-87D6-CE4EEF266321}"/>
              </a:ext>
            </a:extLst>
          </p:cNvPr>
          <p:cNvSpPr txBox="1"/>
          <p:nvPr/>
        </p:nvSpPr>
        <p:spPr>
          <a:xfrm>
            <a:off x="522645" y="254629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其他</a:t>
            </a:r>
            <a:endParaRPr lang="en-US" altLang="zh-CN" sz="1200">
              <a:solidFill>
                <a:schemeClr val="bg1"/>
              </a:solidFill>
              <a:latin typeface="Sarasa UI TC Light" panose="02000403000000020004" pitchFamily="2" charset="-120"/>
              <a:ea typeface="Sarasa UI TC Light" panose="02000403000000020004" pitchFamily="2" charset="-120"/>
              <a:cs typeface="Sarasa UI TC Light" panose="02000403000000020004" pitchFamily="2" charset="-12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A1E31E6-3E96-4EF7-BFC4-1C291E22DE7F}"/>
              </a:ext>
            </a:extLst>
          </p:cNvPr>
          <p:cNvSpPr/>
          <p:nvPr/>
        </p:nvSpPr>
        <p:spPr>
          <a:xfrm>
            <a:off x="333828" y="217715"/>
            <a:ext cx="377637" cy="37763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5" name="图形 14" descr="建筑">
            <a:extLst>
              <a:ext uri="{FF2B5EF4-FFF2-40B4-BE49-F238E27FC236}">
                <a16:creationId xmlns:a16="http://schemas.microsoft.com/office/drawing/2014/main" id="{E9DEBC42-2289-4FF1-8FD3-330029AE2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566" y="299854"/>
            <a:ext cx="196769" cy="196769"/>
          </a:xfrm>
          <a:prstGeom prst="rect">
            <a:avLst/>
          </a:prstGeom>
        </p:spPr>
      </p:pic>
      <p:pic>
        <p:nvPicPr>
          <p:cNvPr id="63" name="图形 62">
            <a:extLst>
              <a:ext uri="{FF2B5EF4-FFF2-40B4-BE49-F238E27FC236}">
                <a16:creationId xmlns:a16="http://schemas.microsoft.com/office/drawing/2014/main" id="{35DEA69D-45EE-4C4C-8FD9-5ECAADEC2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87707" y="2342395"/>
            <a:ext cx="892952" cy="1160837"/>
          </a:xfrm>
          <a:prstGeom prst="rect">
            <a:avLst/>
          </a:prstGeom>
        </p:spPr>
      </p:pic>
      <p:sp>
        <p:nvSpPr>
          <p:cNvPr id="1024" name="文本框 1023">
            <a:extLst>
              <a:ext uri="{FF2B5EF4-FFF2-40B4-BE49-F238E27FC236}">
                <a16:creationId xmlns:a16="http://schemas.microsoft.com/office/drawing/2014/main" id="{7AA22993-7F8A-4AB2-92A4-85400B21DADB}"/>
              </a:ext>
            </a:extLst>
          </p:cNvPr>
          <p:cNvSpPr txBox="1"/>
          <p:nvPr/>
        </p:nvSpPr>
        <p:spPr>
          <a:xfrm>
            <a:off x="1823704" y="3652157"/>
            <a:ext cx="162095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Python C API</a:t>
            </a:r>
          </a:p>
          <a:p>
            <a:pPr algn="ctr"/>
            <a:r>
              <a:rPr lang="zh-CN" altLang="en-US" sz="1400">
                <a:solidFill>
                  <a:schemeClr val="bg1">
                    <a:lumMod val="75000"/>
                  </a:schemeClr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中文资源缺乏</a:t>
            </a:r>
            <a:endParaRPr lang="en-US" altLang="zh-CN" sz="1400">
              <a:solidFill>
                <a:schemeClr val="bg1">
                  <a:lumMod val="75000"/>
                </a:schemeClr>
              </a:solidFill>
              <a:latin typeface="Sarasa UI TC Light" panose="02000403000000020004" pitchFamily="2" charset="-120"/>
              <a:ea typeface="Sarasa UI TC Light" panose="02000403000000020004" pitchFamily="2" charset="-120"/>
              <a:cs typeface="Sarasa UI TC Light" panose="02000403000000020004" pitchFamily="2" charset="-120"/>
            </a:endParaRPr>
          </a:p>
          <a:p>
            <a:pPr algn="ctr"/>
            <a:r>
              <a:rPr lang="zh-CN" altLang="en-US" sz="1400">
                <a:solidFill>
                  <a:schemeClr val="bg1">
                    <a:lumMod val="75000"/>
                  </a:schemeClr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官方文档帮助有限</a:t>
            </a:r>
          </a:p>
        </p:txBody>
      </p:sp>
      <p:cxnSp>
        <p:nvCxnSpPr>
          <p:cNvPr id="1029" name="直接连接符 1028">
            <a:extLst>
              <a:ext uri="{FF2B5EF4-FFF2-40B4-BE49-F238E27FC236}">
                <a16:creationId xmlns:a16="http://schemas.microsoft.com/office/drawing/2014/main" id="{A6F16157-C1F7-4ED2-A732-7149C7D46835}"/>
              </a:ext>
            </a:extLst>
          </p:cNvPr>
          <p:cNvCxnSpPr/>
          <p:nvPr/>
        </p:nvCxnSpPr>
        <p:spPr>
          <a:xfrm>
            <a:off x="4433195" y="2177143"/>
            <a:ext cx="0" cy="25037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5B9485E8-A7FC-4C50-B1D0-2A04F76706AF}"/>
              </a:ext>
            </a:extLst>
          </p:cNvPr>
          <p:cNvCxnSpPr/>
          <p:nvPr/>
        </p:nvCxnSpPr>
        <p:spPr>
          <a:xfrm>
            <a:off x="7758805" y="2177142"/>
            <a:ext cx="0" cy="25037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4">
            <a:extLst>
              <a:ext uri="{FF2B5EF4-FFF2-40B4-BE49-F238E27FC236}">
                <a16:creationId xmlns:a16="http://schemas.microsoft.com/office/drawing/2014/main" id="{E5B13B5A-482A-4A7A-8138-5E01C6841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1600" y1="50735" x2="21600" y2="507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857"/>
          <a:stretch/>
        </p:blipFill>
        <p:spPr bwMode="auto">
          <a:xfrm>
            <a:off x="5442128" y="2300361"/>
            <a:ext cx="1307743" cy="120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文本框 1031">
            <a:extLst>
              <a:ext uri="{FF2B5EF4-FFF2-40B4-BE49-F238E27FC236}">
                <a16:creationId xmlns:a16="http://schemas.microsoft.com/office/drawing/2014/main" id="{7744C2F5-1D45-4E1D-A635-ADF2075EA527}"/>
              </a:ext>
            </a:extLst>
          </p:cNvPr>
          <p:cNvSpPr txBox="1"/>
          <p:nvPr/>
        </p:nvSpPr>
        <p:spPr>
          <a:xfrm>
            <a:off x="5325596" y="3652157"/>
            <a:ext cx="154080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Qt</a:t>
            </a:r>
          </a:p>
          <a:p>
            <a:pPr algn="ctr"/>
            <a:r>
              <a:rPr lang="en-US" altLang="zh-CN" sz="1400">
                <a:solidFill>
                  <a:schemeClr val="bg1">
                    <a:lumMod val="75000"/>
                  </a:schemeClr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UI</a:t>
            </a:r>
            <a:r>
              <a:rPr lang="zh-CN" altLang="en-US" sz="1400">
                <a:solidFill>
                  <a:schemeClr val="bg1">
                    <a:lumMod val="75000"/>
                  </a:schemeClr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设计 动效 细节</a:t>
            </a:r>
            <a:endParaRPr lang="en-US" altLang="zh-CN" sz="1400">
              <a:solidFill>
                <a:schemeClr val="bg1">
                  <a:lumMod val="75000"/>
                </a:schemeClr>
              </a:solidFill>
              <a:latin typeface="Sarasa UI TC Light" panose="02000403000000020004" pitchFamily="2" charset="-120"/>
              <a:ea typeface="Sarasa UI TC Light" panose="02000403000000020004" pitchFamily="2" charset="-120"/>
              <a:cs typeface="Sarasa UI TC Light" panose="02000403000000020004" pitchFamily="2" charset="-120"/>
            </a:endParaRPr>
          </a:p>
          <a:p>
            <a:pPr algn="ctr"/>
            <a:r>
              <a:rPr lang="zh-CN" altLang="en-US" sz="1400">
                <a:solidFill>
                  <a:schemeClr val="bg1">
                    <a:lumMod val="75000"/>
                  </a:schemeClr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多线程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0C585D4-30E4-4918-B55F-4B43426A2ECB}"/>
                  </a:ext>
                </a:extLst>
              </p14:cNvPr>
              <p14:cNvContentPartPr/>
              <p14:nvPr/>
            </p14:nvContentPartPr>
            <p14:xfrm>
              <a:off x="9095854" y="6870763"/>
              <a:ext cx="32040" cy="90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0C585D4-30E4-4918-B55F-4B43426A2EC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86854" y="6861388"/>
                <a:ext cx="49680" cy="27375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图片 1" descr="卡通画&#10;&#10;描述已自动生成">
            <a:extLst>
              <a:ext uri="{FF2B5EF4-FFF2-40B4-BE49-F238E27FC236}">
                <a16:creationId xmlns:a16="http://schemas.microsoft.com/office/drawing/2014/main" id="{F4C3722E-321B-40F4-9F24-27CBBC4547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740" y="2452527"/>
            <a:ext cx="898538" cy="8985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C7B21E3-D646-44BE-80BB-99DAFE0011BD}"/>
              </a:ext>
            </a:extLst>
          </p:cNvPr>
          <p:cNvSpPr txBox="1"/>
          <p:nvPr/>
        </p:nvSpPr>
        <p:spPr>
          <a:xfrm>
            <a:off x="8672631" y="3652157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开源项目</a:t>
            </a:r>
            <a:endParaRPr lang="en-US" altLang="zh-CN" b="1">
              <a:solidFill>
                <a:schemeClr val="bg1"/>
              </a:solidFill>
              <a:latin typeface="Sarasa UI TC Light" panose="02000403000000020004" pitchFamily="2" charset="-120"/>
              <a:ea typeface="Sarasa UI TC Light" panose="02000403000000020004" pitchFamily="2" charset="-120"/>
              <a:cs typeface="Sarasa UI TC Light" panose="02000403000000020004" pitchFamily="2" charset="-12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8A16A5A-BAC0-49D5-A4E2-AF3016D5A10E}"/>
              </a:ext>
            </a:extLst>
          </p:cNvPr>
          <p:cNvGrpSpPr/>
          <p:nvPr/>
        </p:nvGrpSpPr>
        <p:grpSpPr>
          <a:xfrm>
            <a:off x="7837864" y="4002268"/>
            <a:ext cx="3034255" cy="307777"/>
            <a:chOff x="7699881" y="3934141"/>
            <a:chExt cx="3034255" cy="307777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D3FFD98-117E-4EA8-AC33-32FA2093E110}"/>
                </a:ext>
              </a:extLst>
            </p:cNvPr>
            <p:cNvSpPr txBox="1"/>
            <p:nvPr/>
          </p:nvSpPr>
          <p:spPr>
            <a:xfrm>
              <a:off x="7699881" y="3934141"/>
              <a:ext cx="3034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nlohmann</a:t>
              </a:r>
              <a:r>
                <a:rPr lang="en-US" altLang="zh-CN" sz="140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/json/</a:t>
              </a:r>
            </a:p>
          </p:txBody>
        </p:sp>
        <p:pic>
          <p:nvPicPr>
            <p:cNvPr id="7" name="图形 6" descr="链接">
              <a:extLst>
                <a:ext uri="{FF2B5EF4-FFF2-40B4-BE49-F238E27FC236}">
                  <a16:creationId xmlns:a16="http://schemas.microsoft.com/office/drawing/2014/main" id="{EB81F8B1-5CA0-432A-AEFC-84C269A52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332509" y="4004555"/>
              <a:ext cx="181870" cy="181870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B445F45-0433-4260-9CFF-92691A88D3BD}"/>
              </a:ext>
            </a:extLst>
          </p:cNvPr>
          <p:cNvGrpSpPr/>
          <p:nvPr/>
        </p:nvGrpSpPr>
        <p:grpSpPr>
          <a:xfrm>
            <a:off x="7837863" y="4199974"/>
            <a:ext cx="3034255" cy="307777"/>
            <a:chOff x="7699881" y="3934141"/>
            <a:chExt cx="3034255" cy="30777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3378E00-2ABF-4FF2-9017-1367E8F739B1}"/>
                </a:ext>
              </a:extLst>
            </p:cNvPr>
            <p:cNvSpPr txBox="1"/>
            <p:nvPr/>
          </p:nvSpPr>
          <p:spPr>
            <a:xfrm>
              <a:off x="7699881" y="3934141"/>
              <a:ext cx="3034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err="1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</a:rPr>
                <a:t>csarron</a:t>
              </a:r>
              <a:r>
                <a:rPr lang="en-US" altLang="zh-CN" sz="140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altLang="zh-CN" sz="1400" err="1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mdict</a:t>
              </a:r>
              <a:r>
                <a:rPr lang="en-US" altLang="zh-CN" sz="1400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</a:rPr>
                <a:t>-analysis</a:t>
              </a:r>
              <a:r>
                <a:rPr lang="en-US" altLang="zh-CN" sz="1400">
                  <a:solidFill>
                    <a:schemeClr val="bg1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/</a:t>
              </a:r>
            </a:p>
          </p:txBody>
        </p:sp>
        <p:pic>
          <p:nvPicPr>
            <p:cNvPr id="23" name="图形 22" descr="链接">
              <a:extLst>
                <a:ext uri="{FF2B5EF4-FFF2-40B4-BE49-F238E27FC236}">
                  <a16:creationId xmlns:a16="http://schemas.microsoft.com/office/drawing/2014/main" id="{AEB84BBB-F194-41DD-A262-600E2B769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900717" y="4004555"/>
              <a:ext cx="181870" cy="181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3629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DD61FC5-7A67-48C6-87D6-CE4EEF266321}"/>
              </a:ext>
            </a:extLst>
          </p:cNvPr>
          <p:cNvSpPr txBox="1"/>
          <p:nvPr/>
        </p:nvSpPr>
        <p:spPr>
          <a:xfrm>
            <a:off x="522645" y="254629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其他</a:t>
            </a:r>
            <a:endParaRPr lang="en-US" altLang="zh-CN" sz="1200">
              <a:solidFill>
                <a:schemeClr val="bg1"/>
              </a:solidFill>
              <a:latin typeface="Sarasa UI TC Light" panose="02000403000000020004" pitchFamily="2" charset="-120"/>
              <a:ea typeface="Sarasa UI TC Light" panose="02000403000000020004" pitchFamily="2" charset="-120"/>
              <a:cs typeface="Sarasa UI TC Light" panose="02000403000000020004" pitchFamily="2" charset="-12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A1E31E6-3E96-4EF7-BFC4-1C291E22DE7F}"/>
              </a:ext>
            </a:extLst>
          </p:cNvPr>
          <p:cNvSpPr/>
          <p:nvPr/>
        </p:nvSpPr>
        <p:spPr>
          <a:xfrm>
            <a:off x="333828" y="217715"/>
            <a:ext cx="377637" cy="37763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5" name="图形 14" descr="建筑">
            <a:extLst>
              <a:ext uri="{FF2B5EF4-FFF2-40B4-BE49-F238E27FC236}">
                <a16:creationId xmlns:a16="http://schemas.microsoft.com/office/drawing/2014/main" id="{E9DEBC42-2289-4FF1-8FD3-330029AE2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566" y="299854"/>
            <a:ext cx="196769" cy="1967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FD5FBF4-B0A5-4CD4-A62D-C3F4C00294CC}"/>
              </a:ext>
            </a:extLst>
          </p:cNvPr>
          <p:cNvSpPr txBox="1"/>
          <p:nvPr/>
        </p:nvSpPr>
        <p:spPr>
          <a:xfrm>
            <a:off x="5551619" y="532009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代码重构</a:t>
            </a:r>
            <a:endParaRPr lang="en-US" altLang="zh-CN" b="1">
              <a:solidFill>
                <a:schemeClr val="bg1"/>
              </a:solidFill>
              <a:latin typeface="Sarasa UI TC Light" panose="02000403000000020004" pitchFamily="2" charset="-120"/>
              <a:ea typeface="Sarasa UI TC Light" panose="02000403000000020004" pitchFamily="2" charset="-120"/>
              <a:cs typeface="Sarasa UI TC Light" panose="02000403000000020004" pitchFamily="2" charset="-12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0B6F50-5E8A-45AB-8F2A-A7B073208CB9}"/>
              </a:ext>
            </a:extLst>
          </p:cNvPr>
          <p:cNvSpPr txBox="1"/>
          <p:nvPr/>
        </p:nvSpPr>
        <p:spPr>
          <a:xfrm>
            <a:off x="4237566" y="5689422"/>
            <a:ext cx="371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>
                    <a:lumMod val="75000"/>
                  </a:schemeClr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面向对象 所有代码均封装为类</a:t>
            </a:r>
            <a:endParaRPr lang="en-US" altLang="zh-CN" sz="1400">
              <a:solidFill>
                <a:schemeClr val="bg1">
                  <a:lumMod val="75000"/>
                </a:schemeClr>
              </a:solidFill>
              <a:latin typeface="Sarasa UI TC Light" panose="02000403000000020004" pitchFamily="2" charset="-120"/>
              <a:ea typeface="Sarasa UI TC Light" panose="02000403000000020004" pitchFamily="2" charset="-120"/>
              <a:cs typeface="Sarasa UI TC Light" panose="02000403000000020004" pitchFamily="2" charset="-120"/>
            </a:endParaRPr>
          </a:p>
          <a:p>
            <a:pPr algn="ctr"/>
            <a:r>
              <a:rPr lang="zh-CN" altLang="en-US" sz="1400">
                <a:solidFill>
                  <a:schemeClr val="bg1">
                    <a:lumMod val="75000"/>
                  </a:schemeClr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删除近</a:t>
            </a:r>
            <a:r>
              <a:rPr lang="en-US" altLang="zh-CN" sz="1400">
                <a:solidFill>
                  <a:schemeClr val="bg1">
                    <a:lumMod val="75000"/>
                  </a:schemeClr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800</a:t>
            </a:r>
            <a:r>
              <a:rPr lang="zh-CN" altLang="en-US" sz="1400">
                <a:solidFill>
                  <a:schemeClr val="bg1">
                    <a:lumMod val="75000"/>
                  </a:schemeClr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行冗余代码</a:t>
            </a:r>
            <a:endParaRPr lang="en-US" altLang="zh-CN" sz="1400">
              <a:solidFill>
                <a:schemeClr val="bg1">
                  <a:lumMod val="75000"/>
                </a:schemeClr>
              </a:solidFill>
              <a:latin typeface="Sarasa UI TC Light" panose="02000403000000020004" pitchFamily="2" charset="-120"/>
              <a:ea typeface="Sarasa UI TC Light" panose="02000403000000020004" pitchFamily="2" charset="-120"/>
              <a:cs typeface="Sarasa UI TC Light" panose="02000403000000020004" pitchFamily="2" charset="-12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7F7415D-CF00-476A-B418-249F2569FEB2}"/>
              </a:ext>
            </a:extLst>
          </p:cNvPr>
          <p:cNvSpPr txBox="1"/>
          <p:nvPr/>
        </p:nvSpPr>
        <p:spPr>
          <a:xfrm>
            <a:off x="1346200" y="2521059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class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FFCB6B"/>
                </a:solidFill>
                <a:effectLst/>
                <a:latin typeface="Consolas, 思源宋体"/>
              </a:rPr>
              <a:t>DictIndex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{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 err="1">
                <a:solidFill>
                  <a:srgbClr val="EEFFFF"/>
                </a:solidFill>
                <a:effectLst/>
                <a:latin typeface="Consolas, 思源宋体"/>
              </a:rPr>
              <a:t>TNode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*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head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unsigned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long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__</a:t>
            </a:r>
            <a:r>
              <a:rPr lang="en-US" altLang="zh-CN" sz="700" b="0" err="1">
                <a:solidFill>
                  <a:srgbClr val="EEFFFF"/>
                </a:solidFill>
                <a:effectLst/>
                <a:latin typeface="Consolas, 思源宋体"/>
              </a:rPr>
              <a:t>index_count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b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</a:b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void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82AAFF"/>
                </a:solidFill>
                <a:effectLst/>
                <a:latin typeface="Consolas, 思源宋体"/>
              </a:rPr>
              <a:t>__</a:t>
            </a:r>
            <a:r>
              <a:rPr lang="en-US" altLang="zh-CN" sz="700" b="0" err="1">
                <a:solidFill>
                  <a:srgbClr val="82AAFF"/>
                </a:solidFill>
                <a:effectLst/>
                <a:latin typeface="Consolas, 思源宋体"/>
              </a:rPr>
              <a:t>recursive_del_node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(</a:t>
            </a:r>
            <a:r>
              <a:rPr lang="en-US" altLang="zh-CN" sz="700" b="0" err="1">
                <a:solidFill>
                  <a:srgbClr val="FFCB6B"/>
                </a:solidFill>
                <a:effectLst/>
                <a:latin typeface="Consolas, 思源宋体"/>
              </a:rPr>
              <a:t>TNode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*</a:t>
            </a:r>
            <a:r>
              <a:rPr lang="en-US" altLang="zh-CN" sz="700" b="0" err="1">
                <a:solidFill>
                  <a:srgbClr val="FF5370"/>
                </a:solidFill>
                <a:effectLst/>
                <a:latin typeface="Consolas, 思源宋体"/>
              </a:rPr>
              <a:t>s_node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);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bool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82AAFF"/>
                </a:solidFill>
                <a:effectLst/>
                <a:latin typeface="Consolas, 思源宋体"/>
              </a:rPr>
              <a:t>__parse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(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string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&amp;</a:t>
            </a:r>
            <a:r>
              <a:rPr lang="en-US" altLang="zh-CN" sz="700" b="0">
                <a:solidFill>
                  <a:srgbClr val="FF5370"/>
                </a:solidFill>
                <a:effectLst/>
                <a:latin typeface="Consolas, 思源宋体"/>
              </a:rPr>
              <a:t>str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);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string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82AAFF"/>
                </a:solidFill>
                <a:effectLst/>
                <a:latin typeface="Consolas, 思源宋体"/>
              </a:rPr>
              <a:t>__</a:t>
            </a:r>
            <a:r>
              <a:rPr lang="en-US" altLang="zh-CN" sz="700" b="0" err="1">
                <a:solidFill>
                  <a:srgbClr val="82AAFF"/>
                </a:solidFill>
                <a:effectLst/>
                <a:latin typeface="Consolas, 思源宋体"/>
              </a:rPr>
              <a:t>get_path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(</a:t>
            </a:r>
            <a:r>
              <a:rPr lang="en-US" altLang="zh-CN" sz="700" b="0" err="1">
                <a:solidFill>
                  <a:srgbClr val="FFCB6B"/>
                </a:solidFill>
                <a:effectLst/>
                <a:latin typeface="Consolas, 思源宋体"/>
              </a:rPr>
              <a:t>TNode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*</a:t>
            </a:r>
            <a:r>
              <a:rPr lang="en-US" altLang="zh-CN" sz="700" b="0">
                <a:solidFill>
                  <a:srgbClr val="FF5370"/>
                </a:solidFill>
                <a:effectLst/>
                <a:latin typeface="Consolas, 思源宋体"/>
              </a:rPr>
              <a:t>node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);</a:t>
            </a:r>
            <a:r>
              <a:rPr lang="en-US" altLang="zh-CN" sz="700" b="0" i="1">
                <a:solidFill>
                  <a:srgbClr val="545454"/>
                </a:solidFill>
                <a:effectLst/>
                <a:latin typeface="Consolas, 思源宋体"/>
              </a:rPr>
              <a:t>              </a:t>
            </a:r>
            <a:endParaRPr lang="zh-CN" altLang="en-US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zh-CN" altLang="en-US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bool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82AAFF"/>
                </a:solidFill>
                <a:effectLst/>
                <a:latin typeface="Consolas, 思源宋体"/>
              </a:rPr>
              <a:t>__</a:t>
            </a:r>
            <a:r>
              <a:rPr lang="en-US" altLang="zh-CN" sz="700" b="0" err="1">
                <a:solidFill>
                  <a:srgbClr val="82AAFF"/>
                </a:solidFill>
                <a:effectLst/>
                <a:latin typeface="Consolas, 思源宋体"/>
              </a:rPr>
              <a:t>seek_first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(</a:t>
            </a:r>
            <a:r>
              <a:rPr lang="en-US" altLang="zh-CN" sz="700" b="0" err="1">
                <a:solidFill>
                  <a:srgbClr val="FFCB6B"/>
                </a:solidFill>
                <a:effectLst/>
                <a:latin typeface="Consolas, 思源宋体"/>
              </a:rPr>
              <a:t>TNode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*&amp;</a:t>
            </a:r>
            <a:r>
              <a:rPr lang="en-US" altLang="zh-CN" sz="700" b="0">
                <a:solidFill>
                  <a:srgbClr val="FF5370"/>
                </a:solidFill>
                <a:effectLst/>
                <a:latin typeface="Consolas, 思源宋体"/>
              </a:rPr>
              <a:t>node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);</a:t>
            </a:r>
            <a:r>
              <a:rPr lang="en-US" altLang="zh-CN" sz="700" b="0" i="1">
                <a:solidFill>
                  <a:srgbClr val="545454"/>
                </a:solidFill>
                <a:effectLst/>
                <a:latin typeface="Consolas, 思源宋体"/>
              </a:rPr>
              <a:t>             </a:t>
            </a:r>
            <a:endParaRPr lang="zh-CN" altLang="en-US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zh-CN" altLang="en-US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bool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82AAFF"/>
                </a:solidFill>
                <a:effectLst/>
                <a:latin typeface="Consolas, 思源宋体"/>
              </a:rPr>
              <a:t>__</a:t>
            </a:r>
            <a:r>
              <a:rPr lang="en-US" altLang="zh-CN" sz="700" b="0" err="1">
                <a:solidFill>
                  <a:srgbClr val="82AAFF"/>
                </a:solidFill>
                <a:effectLst/>
                <a:latin typeface="Consolas, 思源宋体"/>
              </a:rPr>
              <a:t>seek_next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(</a:t>
            </a:r>
            <a:r>
              <a:rPr lang="en-US" altLang="zh-CN" sz="700" b="0" err="1">
                <a:solidFill>
                  <a:srgbClr val="FFCB6B"/>
                </a:solidFill>
                <a:effectLst/>
                <a:latin typeface="Consolas, 思源宋体"/>
              </a:rPr>
              <a:t>TNode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*&amp;</a:t>
            </a:r>
            <a:r>
              <a:rPr lang="en-US" altLang="zh-CN" sz="700" b="0">
                <a:solidFill>
                  <a:srgbClr val="FF5370"/>
                </a:solidFill>
                <a:effectLst/>
                <a:latin typeface="Consolas, 思源宋体"/>
              </a:rPr>
              <a:t>node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,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FFCB6B"/>
                </a:solidFill>
                <a:effectLst/>
                <a:latin typeface="Consolas, 思源宋体"/>
              </a:rPr>
              <a:t>TNode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*</a:t>
            </a:r>
            <a:r>
              <a:rPr lang="en-US" altLang="zh-CN" sz="700" b="0">
                <a:solidFill>
                  <a:srgbClr val="FF5370"/>
                </a:solidFill>
                <a:effectLst/>
                <a:latin typeface="Consolas, 思源宋体"/>
              </a:rPr>
              <a:t>root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);</a:t>
            </a:r>
            <a:r>
              <a:rPr lang="en-US" altLang="zh-CN" sz="700" b="0" i="1">
                <a:solidFill>
                  <a:srgbClr val="545454"/>
                </a:solidFill>
                <a:effectLst/>
                <a:latin typeface="Consolas, 思源宋体"/>
              </a:rPr>
              <a:t> </a:t>
            </a:r>
          </a:p>
          <a:p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public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: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 err="1">
                <a:solidFill>
                  <a:srgbClr val="82AAFF"/>
                </a:solidFill>
                <a:effectLst/>
                <a:latin typeface="Consolas, 思源宋体"/>
              </a:rPr>
              <a:t>DictIndex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();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void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82AAFF"/>
                </a:solidFill>
                <a:effectLst/>
                <a:latin typeface="Consolas, 思源宋体"/>
              </a:rPr>
              <a:t>append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(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string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FF5370"/>
                </a:solidFill>
                <a:effectLst/>
                <a:latin typeface="Consolas, 思源宋体"/>
              </a:rPr>
              <a:t>key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,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string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FF5370"/>
                </a:solidFill>
                <a:effectLst/>
                <a:latin typeface="Consolas, 思源宋体"/>
              </a:rPr>
              <a:t>value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);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vector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&lt;</a:t>
            </a:r>
            <a:r>
              <a:rPr lang="en-US" altLang="zh-CN" sz="700" b="0" err="1">
                <a:solidFill>
                  <a:srgbClr val="FFCB6B"/>
                </a:solidFill>
                <a:effectLst/>
                <a:latin typeface="Consolas, 思源宋体"/>
              </a:rPr>
              <a:t>kv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&gt;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82AAFF"/>
                </a:solidFill>
                <a:effectLst/>
                <a:latin typeface="Consolas, 思源宋体"/>
              </a:rPr>
              <a:t>search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(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string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FF5370"/>
                </a:solidFill>
                <a:effectLst/>
                <a:latin typeface="Consolas, 思源宋体"/>
              </a:rPr>
              <a:t>prefix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);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void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82AAFF"/>
                </a:solidFill>
                <a:effectLst/>
                <a:latin typeface="Consolas, 思源宋体"/>
              </a:rPr>
              <a:t>import_from_json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(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string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FF5370"/>
                </a:solidFill>
                <a:effectLst/>
                <a:latin typeface="Consolas, 思源宋体"/>
              </a:rPr>
              <a:t>path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);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};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719F1EA-AE30-449D-A3D6-3CDDC055800D}"/>
              </a:ext>
            </a:extLst>
          </p:cNvPr>
          <p:cNvSpPr txBox="1"/>
          <p:nvPr/>
        </p:nvSpPr>
        <p:spPr>
          <a:xfrm>
            <a:off x="3958166" y="2151316"/>
            <a:ext cx="2332567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class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FFCB6B"/>
                </a:solidFill>
                <a:effectLst/>
                <a:latin typeface="Consolas, 思源宋体"/>
              </a:rPr>
              <a:t>MOJiDictBasicInfo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{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public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: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std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::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string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*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EEFFFF"/>
                </a:solidFill>
                <a:effectLst/>
                <a:latin typeface="Consolas, 思源宋体"/>
              </a:rPr>
              <a:t>search_api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std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::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string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*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EEFFFF"/>
                </a:solidFill>
                <a:effectLst/>
                <a:latin typeface="Consolas, 思源宋体"/>
              </a:rPr>
              <a:t>word_fetch_api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std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::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string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*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EEFFFF"/>
                </a:solidFill>
                <a:effectLst/>
                <a:latin typeface="Consolas, 思源宋体"/>
              </a:rPr>
              <a:t>appid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std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::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string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*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EEFFFF"/>
                </a:solidFill>
                <a:effectLst/>
                <a:latin typeface="Consolas, 思源宋体"/>
              </a:rPr>
              <a:t>installationid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std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::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string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*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EEFFFF"/>
                </a:solidFill>
                <a:effectLst/>
                <a:latin typeface="Consolas, 思源宋体"/>
              </a:rPr>
              <a:t>clientver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std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::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string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*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EEFFFF"/>
                </a:solidFill>
                <a:effectLst/>
                <a:latin typeface="Consolas, 思源宋体"/>
              </a:rPr>
              <a:t>sessiontoken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 err="1">
                <a:solidFill>
                  <a:srgbClr val="FFCB6B"/>
                </a:solidFill>
                <a:effectLst/>
                <a:latin typeface="Consolas, 思源宋体"/>
              </a:rPr>
              <a:t>PyObject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*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_</a:t>
            </a:r>
            <a:r>
              <a:rPr lang="en-US" altLang="zh-CN" sz="700" b="0" err="1">
                <a:solidFill>
                  <a:srgbClr val="EEFFFF"/>
                </a:solidFill>
                <a:effectLst/>
                <a:latin typeface="Consolas, 思源宋体"/>
              </a:rPr>
              <a:t>dict_fetch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 err="1">
                <a:solidFill>
                  <a:srgbClr val="FFCB6B"/>
                </a:solidFill>
                <a:effectLst/>
                <a:latin typeface="Consolas, 思源宋体"/>
              </a:rPr>
              <a:t>PyObject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*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_</a:t>
            </a:r>
            <a:r>
              <a:rPr lang="en-US" altLang="zh-CN" sz="700" b="0" err="1">
                <a:solidFill>
                  <a:srgbClr val="EEFFFF"/>
                </a:solidFill>
                <a:effectLst/>
                <a:latin typeface="Consolas, 思源宋体"/>
              </a:rPr>
              <a:t>dict_search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 err="1">
                <a:solidFill>
                  <a:srgbClr val="FFCB6B"/>
                </a:solidFill>
                <a:effectLst/>
                <a:latin typeface="Consolas, 思源宋体"/>
              </a:rPr>
              <a:t>MOJiDictBasicInfo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::</a:t>
            </a:r>
            <a:r>
              <a:rPr lang="en-US" altLang="zh-CN" sz="700" b="0" err="1">
                <a:solidFill>
                  <a:srgbClr val="82AAFF"/>
                </a:solidFill>
                <a:effectLst/>
                <a:latin typeface="Consolas, 思源宋体"/>
              </a:rPr>
              <a:t>MOJiDictBasicInfo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(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   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const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char*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FF5370"/>
                </a:solidFill>
                <a:effectLst/>
                <a:latin typeface="Consolas, 思源宋体"/>
              </a:rPr>
              <a:t>s_api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,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   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const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char*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FF5370"/>
                </a:solidFill>
                <a:effectLst/>
                <a:latin typeface="Consolas, 思源宋体"/>
              </a:rPr>
              <a:t>wf_api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,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   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const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char*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FF5370"/>
                </a:solidFill>
                <a:effectLst/>
                <a:latin typeface="Consolas, 思源宋体"/>
              </a:rPr>
              <a:t>a_id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,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   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const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char*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FF5370"/>
                </a:solidFill>
                <a:effectLst/>
                <a:latin typeface="Consolas, 思源宋体"/>
              </a:rPr>
              <a:t>i_id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,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   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const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char*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FF5370"/>
                </a:solidFill>
                <a:effectLst/>
                <a:latin typeface="Consolas, 思源宋体"/>
              </a:rPr>
              <a:t>c_ver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,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   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const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char*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FF5370"/>
                </a:solidFill>
                <a:effectLst/>
                <a:latin typeface="Consolas, 思源宋体"/>
              </a:rPr>
              <a:t>s_token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);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b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</a:b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 err="1">
                <a:solidFill>
                  <a:srgbClr val="FFCB6B"/>
                </a:solidFill>
                <a:effectLst/>
                <a:latin typeface="Consolas, 思源宋体"/>
              </a:rPr>
              <a:t>PyObject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*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82AAFF"/>
                </a:solidFill>
                <a:effectLst/>
                <a:latin typeface="Consolas, 思源宋体"/>
              </a:rPr>
              <a:t>to_search_post_data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();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 err="1">
                <a:solidFill>
                  <a:srgbClr val="FFCB6B"/>
                </a:solidFill>
                <a:effectLst/>
                <a:latin typeface="Consolas, 思源宋体"/>
              </a:rPr>
              <a:t>PyObject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*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82AAFF"/>
                </a:solidFill>
                <a:effectLst/>
                <a:latin typeface="Consolas, 思源宋体"/>
              </a:rPr>
              <a:t>to_fetch_post_data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();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>
                <a:solidFill>
                  <a:srgbClr val="82AAFF"/>
                </a:solidFill>
                <a:effectLst/>
                <a:latin typeface="Consolas, 思源宋体"/>
              </a:rPr>
              <a:t>~</a:t>
            </a:r>
            <a:r>
              <a:rPr lang="en-US" altLang="zh-CN" sz="700" b="0" err="1">
                <a:solidFill>
                  <a:srgbClr val="82AAFF"/>
                </a:solidFill>
                <a:effectLst/>
                <a:latin typeface="Consolas, 思源宋体"/>
              </a:rPr>
              <a:t>MOJiDictBasicInfo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();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};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b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</a:b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8E31C7E-6FC1-4B0B-BD35-AD7950F08184}"/>
              </a:ext>
            </a:extLst>
          </p:cNvPr>
          <p:cNvSpPr txBox="1"/>
          <p:nvPr/>
        </p:nvSpPr>
        <p:spPr>
          <a:xfrm>
            <a:off x="6290733" y="2574920"/>
            <a:ext cx="609600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class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FFCB6B"/>
                </a:solidFill>
                <a:effectLst/>
                <a:latin typeface="Consolas, 思源宋体"/>
              </a:rPr>
              <a:t>MOJiDictSearch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: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public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FFCB6B"/>
                </a:solidFill>
                <a:effectLst/>
                <a:latin typeface="Consolas, 思源宋体"/>
              </a:rPr>
              <a:t>QObject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{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Q_OBJECT</a:t>
            </a: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 err="1">
                <a:solidFill>
                  <a:srgbClr val="EEFFFF"/>
                </a:solidFill>
                <a:effectLst/>
                <a:latin typeface="Consolas, 思源宋体"/>
              </a:rPr>
              <a:t>MOJiDictBasicInfo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*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info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b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</a:b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public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: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std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::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vector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&lt;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std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::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string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&gt;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EEFFFF"/>
                </a:solidFill>
                <a:effectLst/>
                <a:latin typeface="Consolas, 思源宋体"/>
              </a:rPr>
              <a:t>word_ids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std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::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vector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&lt;</a:t>
            </a:r>
            <a:r>
              <a:rPr lang="en-US" altLang="zh-CN" sz="700" b="0" err="1">
                <a:solidFill>
                  <a:srgbClr val="FFCB6B"/>
                </a:solidFill>
                <a:effectLst/>
                <a:latin typeface="Consolas, 思源宋体"/>
              </a:rPr>
              <a:t>WordSearchData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&gt;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EEFFFF"/>
                </a:solidFill>
                <a:effectLst/>
                <a:latin typeface="Consolas, 思源宋体"/>
              </a:rPr>
              <a:t>word_excerpts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 err="1">
                <a:solidFill>
                  <a:srgbClr val="FFCB6B"/>
                </a:solidFill>
                <a:effectLst/>
                <a:latin typeface="Consolas, 思源宋体"/>
              </a:rPr>
              <a:t>MOJiDictSearch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(</a:t>
            </a:r>
            <a:r>
              <a:rPr lang="en-US" altLang="zh-CN" sz="700" b="0" err="1">
                <a:solidFill>
                  <a:srgbClr val="EEFFFF"/>
                </a:solidFill>
                <a:effectLst/>
                <a:latin typeface="Consolas, 思源宋体"/>
              </a:rPr>
              <a:t>MOJiDictBasicInfo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*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FF5370"/>
                </a:solidFill>
                <a:effectLst/>
                <a:latin typeface="Consolas, 思源宋体"/>
              </a:rPr>
              <a:t>pinfo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);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public slots:</a:t>
            </a: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void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82AAFF"/>
                </a:solidFill>
                <a:effectLst/>
                <a:latin typeface="Consolas, 思源宋体"/>
              </a:rPr>
              <a:t>search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(</a:t>
            </a:r>
            <a:r>
              <a:rPr lang="en-US" altLang="zh-CN" sz="700" b="0" err="1">
                <a:solidFill>
                  <a:srgbClr val="FFCB6B"/>
                </a:solidFill>
                <a:effectLst/>
                <a:latin typeface="Consolas, 思源宋体"/>
              </a:rPr>
              <a:t>QString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FF5370"/>
                </a:solidFill>
                <a:effectLst/>
                <a:latin typeface="Consolas, 思源宋体"/>
              </a:rPr>
              <a:t>content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);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void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82AAFF"/>
                </a:solidFill>
                <a:effectLst/>
                <a:latin typeface="Consolas, 思源宋体"/>
              </a:rPr>
              <a:t>thread_wait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();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signals:</a:t>
            </a: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void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82AAFF"/>
                </a:solidFill>
                <a:effectLst/>
                <a:latin typeface="Consolas, 思源宋体"/>
              </a:rPr>
              <a:t>searchFinished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();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};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95F211B-59C1-4A14-9D36-6376ACDD21B7}"/>
              </a:ext>
            </a:extLst>
          </p:cNvPr>
          <p:cNvSpPr txBox="1"/>
          <p:nvPr/>
        </p:nvSpPr>
        <p:spPr>
          <a:xfrm>
            <a:off x="8746067" y="2628781"/>
            <a:ext cx="633306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class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FFCB6B"/>
                </a:solidFill>
                <a:effectLst/>
                <a:latin typeface="Consolas, 思源宋体"/>
              </a:rPr>
              <a:t>MOJiDictWord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: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public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FFCB6B"/>
                </a:solidFill>
                <a:effectLst/>
                <a:latin typeface="Consolas, 思源宋体"/>
              </a:rPr>
              <a:t>QObject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{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Q_OBJECT</a:t>
            </a: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 err="1">
                <a:solidFill>
                  <a:srgbClr val="EEFFFF"/>
                </a:solidFill>
                <a:effectLst/>
                <a:latin typeface="Consolas, 思源宋体"/>
              </a:rPr>
              <a:t>MOJiDictBasicInfo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*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info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public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: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std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::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string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id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std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::</a:t>
            </a:r>
            <a:r>
              <a:rPr lang="en-US" altLang="zh-CN" sz="700" b="0">
                <a:solidFill>
                  <a:srgbClr val="FFCB6B"/>
                </a:solidFill>
                <a:effectLst/>
                <a:latin typeface="Consolas, 思源宋体"/>
              </a:rPr>
              <a:t>string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EEFFFF"/>
                </a:solidFill>
                <a:effectLst/>
                <a:latin typeface="Consolas, 思源宋体"/>
              </a:rPr>
              <a:t>rendered_html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 err="1">
                <a:solidFill>
                  <a:srgbClr val="FFCB6B"/>
                </a:solidFill>
                <a:effectLst/>
                <a:latin typeface="Consolas, 思源宋体"/>
              </a:rPr>
              <a:t>MOJiDictWord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(</a:t>
            </a:r>
            <a:r>
              <a:rPr lang="en-US" altLang="zh-CN" sz="700" b="0" err="1">
                <a:solidFill>
                  <a:srgbClr val="EEFFFF"/>
                </a:solidFill>
                <a:effectLst/>
                <a:latin typeface="Consolas, 思源宋体"/>
              </a:rPr>
              <a:t>MOJiDictBasicInfo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*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FF5370"/>
                </a:solidFill>
                <a:effectLst/>
                <a:latin typeface="Consolas, 思源宋体"/>
              </a:rPr>
              <a:t>pinfo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);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public slots:</a:t>
            </a: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void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>
                <a:solidFill>
                  <a:srgbClr val="82AAFF"/>
                </a:solidFill>
                <a:effectLst/>
                <a:latin typeface="Consolas, 思源宋体"/>
              </a:rPr>
              <a:t>fetch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(</a:t>
            </a:r>
            <a:r>
              <a:rPr lang="en-US" altLang="zh-CN" sz="700" b="0" err="1">
                <a:solidFill>
                  <a:srgbClr val="FFCB6B"/>
                </a:solidFill>
                <a:effectLst/>
                <a:latin typeface="Consolas, 思源宋体"/>
              </a:rPr>
              <a:t>QString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FF5370"/>
                </a:solidFill>
                <a:effectLst/>
                <a:latin typeface="Consolas, 思源宋体"/>
              </a:rPr>
              <a:t>wordid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);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void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82AAFF"/>
                </a:solidFill>
                <a:effectLst/>
                <a:latin typeface="Consolas, 思源宋体"/>
              </a:rPr>
              <a:t>thread_wait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();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signals:</a:t>
            </a:r>
          </a:p>
          <a:p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   </a:t>
            </a:r>
            <a:r>
              <a:rPr lang="en-US" altLang="zh-CN" sz="700" b="0">
                <a:solidFill>
                  <a:srgbClr val="C792EA"/>
                </a:solidFill>
                <a:effectLst/>
                <a:latin typeface="Consolas, 思源宋体"/>
              </a:rPr>
              <a:t>void</a:t>
            </a:r>
            <a:r>
              <a:rPr lang="en-US" altLang="zh-CN" sz="700" b="0">
                <a:solidFill>
                  <a:srgbClr val="EEFFFF"/>
                </a:solidFill>
                <a:effectLst/>
                <a:latin typeface="Consolas, 思源宋体"/>
              </a:rPr>
              <a:t> </a:t>
            </a:r>
            <a:r>
              <a:rPr lang="en-US" altLang="zh-CN" sz="700" b="0" err="1">
                <a:solidFill>
                  <a:srgbClr val="82AAFF"/>
                </a:solidFill>
                <a:effectLst/>
                <a:latin typeface="Consolas, 思源宋体"/>
              </a:rPr>
              <a:t>fetchFinished</a:t>
            </a:r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();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  <a:p>
            <a:r>
              <a:rPr lang="en-US" altLang="zh-CN" sz="700" b="0">
                <a:solidFill>
                  <a:srgbClr val="89DDFF"/>
                </a:solidFill>
                <a:effectLst/>
                <a:latin typeface="Consolas, 思源宋体"/>
              </a:rPr>
              <a:t>};</a:t>
            </a:r>
            <a:endParaRPr lang="en-US" altLang="zh-CN" sz="700" b="0">
              <a:solidFill>
                <a:srgbClr val="EEFFFF"/>
              </a:solidFill>
              <a:effectLst/>
              <a:latin typeface="Consolas, 思源宋体"/>
            </a:endParaRPr>
          </a:p>
        </p:txBody>
      </p:sp>
    </p:spTree>
    <p:extLst>
      <p:ext uri="{BB962C8B-B14F-4D97-AF65-F5344CB8AC3E}">
        <p14:creationId xmlns:p14="http://schemas.microsoft.com/office/powerpoint/2010/main" val="1311882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09-06 13-06-29">
            <a:hlinkClick r:id="" action="ppaction://media"/>
            <a:extLst>
              <a:ext uri="{FF2B5EF4-FFF2-40B4-BE49-F238E27FC236}">
                <a16:creationId xmlns:a16="http://schemas.microsoft.com/office/drawing/2014/main" id="{4755AC46-06AA-4DB9-9957-322ED285BB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22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A4854F5F-46E6-4390-9736-5A3FF36D380D}"/>
              </a:ext>
            </a:extLst>
          </p:cNvPr>
          <p:cNvSpPr/>
          <p:nvPr/>
        </p:nvSpPr>
        <p:spPr>
          <a:xfrm>
            <a:off x="-3363914" y="-5830858"/>
            <a:ext cx="18919825" cy="189198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C6E3ABF-0A09-4258-9EE6-1F9470203AC5}"/>
              </a:ext>
            </a:extLst>
          </p:cNvPr>
          <p:cNvSpPr/>
          <p:nvPr/>
        </p:nvSpPr>
        <p:spPr>
          <a:xfrm>
            <a:off x="10377342" y="358775"/>
            <a:ext cx="2048164" cy="33855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err="1">
                <a:solidFill>
                  <a:schemeClr val="bg1"/>
                </a:solidFill>
                <a:latin typeface="Consolas" panose="020B0609020204030204" pitchFamily="49" charset="0"/>
              </a:rPr>
              <a:t>MerlynAllen</a:t>
            </a:r>
            <a:endParaRPr lang="en-US" altLang="zh-CN" sz="105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图片 6" descr="卡通画&#10;&#10;描述已自动生成">
            <a:extLst>
              <a:ext uri="{FF2B5EF4-FFF2-40B4-BE49-F238E27FC236}">
                <a16:creationId xmlns:a16="http://schemas.microsoft.com/office/drawing/2014/main" id="{1F4A8C3C-CEF6-411F-B08C-CC4AE1456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194" y="386186"/>
            <a:ext cx="277381" cy="27738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A021113-E039-462B-BF93-953E0D208E99}"/>
              </a:ext>
            </a:extLst>
          </p:cNvPr>
          <p:cNvSpPr txBox="1"/>
          <p:nvPr/>
        </p:nvSpPr>
        <p:spPr>
          <a:xfrm>
            <a:off x="4546600" y="3228945"/>
            <a:ext cx="3098800" cy="5847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635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rgbClr val="012135"/>
                </a:solidFill>
                <a:effectLst>
                  <a:outerShdw blurRad="266700" sx="102000" sy="102000" algn="ctr" rotWithShape="0">
                    <a:prstClr val="black">
                      <a:alpha val="8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感谢聆听</a:t>
            </a:r>
            <a:endParaRPr lang="en-US" altLang="zh-CN" sz="2000">
              <a:solidFill>
                <a:srgbClr val="012135"/>
              </a:solidFill>
              <a:effectLst>
                <a:outerShdw blurRad="266700" sx="102000" sy="102000" algn="ctr" rotWithShape="0">
                  <a:prstClr val="black">
                    <a:alpha val="80000"/>
                  </a:prst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r>
              <a:rPr lang="ja-JP" altLang="en-US" sz="1200">
                <a:solidFill>
                  <a:schemeClr val="bg1"/>
                </a:solidFill>
                <a:effectLst>
                  <a:outerShdw blurRad="266700" sx="102000" sy="102000" algn="ctr" rotWithShape="0">
                    <a:prstClr val="black">
                      <a:alpha val="80000"/>
                    </a:prst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ご視聴ありがとうございました</a:t>
            </a:r>
            <a:endParaRPr lang="zh-CN" altLang="en-US" sz="1200">
              <a:solidFill>
                <a:schemeClr val="bg1"/>
              </a:solidFill>
              <a:effectLst>
                <a:outerShdw blurRad="266700" sx="102000" sy="102000" algn="ctr" rotWithShape="0">
                  <a:prstClr val="black">
                    <a:alpha val="80000"/>
                  </a:prstClr>
                </a:outerShdw>
              </a:effectLst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0892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椭圆 79">
            <a:extLst>
              <a:ext uri="{FF2B5EF4-FFF2-40B4-BE49-F238E27FC236}">
                <a16:creationId xmlns:a16="http://schemas.microsoft.com/office/drawing/2014/main" id="{5B758387-2325-4B0F-8E8C-CF5FEA23335D}"/>
              </a:ext>
            </a:extLst>
          </p:cNvPr>
          <p:cNvSpPr/>
          <p:nvPr/>
        </p:nvSpPr>
        <p:spPr>
          <a:xfrm>
            <a:off x="-3363914" y="-5830858"/>
            <a:ext cx="18919825" cy="189198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FD7F75F-8A90-401D-BF0B-AE949BA0342B}"/>
              </a:ext>
            </a:extLst>
          </p:cNvPr>
          <p:cNvSpPr/>
          <p:nvPr/>
        </p:nvSpPr>
        <p:spPr>
          <a:xfrm>
            <a:off x="12612542" y="358775"/>
            <a:ext cx="2048164" cy="33855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err="1">
                <a:solidFill>
                  <a:schemeClr val="bg1"/>
                </a:solidFill>
                <a:latin typeface="Consolas" panose="020B0609020204030204" pitchFamily="49" charset="0"/>
              </a:rPr>
              <a:t>MerlynAllen</a:t>
            </a:r>
            <a:endParaRPr lang="en-US" altLang="zh-CN" sz="105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图片 2" descr="卡通画&#10;&#10;描述已自动生成">
            <a:extLst>
              <a:ext uri="{FF2B5EF4-FFF2-40B4-BE49-F238E27FC236}">
                <a16:creationId xmlns:a16="http://schemas.microsoft.com/office/drawing/2014/main" id="{F1086815-E0F4-4481-A4F8-E0100877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394" y="386186"/>
            <a:ext cx="277381" cy="27738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7931EDB7-7EDD-48E1-BE0C-1420AA71057A}"/>
              </a:ext>
            </a:extLst>
          </p:cNvPr>
          <p:cNvSpPr/>
          <p:nvPr/>
        </p:nvSpPr>
        <p:spPr>
          <a:xfrm>
            <a:off x="2006601" y="6966592"/>
            <a:ext cx="877455" cy="87745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1E9AC6-6FB3-436D-A4D0-5A683443BD80}"/>
              </a:ext>
            </a:extLst>
          </p:cNvPr>
          <p:cNvSpPr txBox="1"/>
          <p:nvPr/>
        </p:nvSpPr>
        <p:spPr>
          <a:xfrm>
            <a:off x="1784928" y="8051865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数据结构</a:t>
            </a:r>
          </a:p>
        </p:txBody>
      </p:sp>
      <p:pic>
        <p:nvPicPr>
          <p:cNvPr id="6" name="图形 5" descr="分支图">
            <a:extLst>
              <a:ext uri="{FF2B5EF4-FFF2-40B4-BE49-F238E27FC236}">
                <a16:creationId xmlns:a16="http://schemas.microsoft.com/office/drawing/2014/main" id="{972FB1F8-D4AD-448B-8695-78D77A427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185586" y="7114432"/>
            <a:ext cx="519484" cy="519484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F85A8F69-3C40-4EBA-9668-E48B0444A9F0}"/>
              </a:ext>
            </a:extLst>
          </p:cNvPr>
          <p:cNvSpPr/>
          <p:nvPr/>
        </p:nvSpPr>
        <p:spPr>
          <a:xfrm>
            <a:off x="6874163" y="10270231"/>
            <a:ext cx="877455" cy="87745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41A2EB-840E-4043-8A76-024DAC6DED89}"/>
              </a:ext>
            </a:extLst>
          </p:cNvPr>
          <p:cNvSpPr txBox="1"/>
          <p:nvPr/>
        </p:nvSpPr>
        <p:spPr>
          <a:xfrm>
            <a:off x="6652490" y="11355505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UI</a:t>
            </a:r>
            <a:endParaRPr lang="zh-CN" altLang="en-US" sz="1200">
              <a:solidFill>
                <a:schemeClr val="bg1"/>
              </a:solidFill>
              <a:latin typeface="Sarasa UI TC Light" panose="02000403000000020004" pitchFamily="2" charset="-120"/>
              <a:ea typeface="Sarasa UI TC Light" panose="02000403000000020004" pitchFamily="2" charset="-120"/>
              <a:cs typeface="Sarasa UI TC Light" panose="02000403000000020004" pitchFamily="2" charset="-120"/>
            </a:endParaRPr>
          </a:p>
        </p:txBody>
      </p:sp>
      <p:pic>
        <p:nvPicPr>
          <p:cNvPr id="9" name="图形 8" descr="Ui Ux">
            <a:extLst>
              <a:ext uri="{FF2B5EF4-FFF2-40B4-BE49-F238E27FC236}">
                <a16:creationId xmlns:a16="http://schemas.microsoft.com/office/drawing/2014/main" id="{98311932-CB37-4D9C-9147-02FF539666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84291" y="10480358"/>
            <a:ext cx="457200" cy="457200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DE7500D7-88E1-45A8-8596-53BA3379790D}"/>
              </a:ext>
            </a:extLst>
          </p:cNvPr>
          <p:cNvSpPr/>
          <p:nvPr/>
        </p:nvSpPr>
        <p:spPr>
          <a:xfrm>
            <a:off x="4440382" y="8147689"/>
            <a:ext cx="877455" cy="87745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917E4B5-FDB0-481E-934B-6C9FF97168B8}"/>
              </a:ext>
            </a:extLst>
          </p:cNvPr>
          <p:cNvSpPr txBox="1"/>
          <p:nvPr/>
        </p:nvSpPr>
        <p:spPr>
          <a:xfrm>
            <a:off x="4218709" y="9232961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算法</a:t>
            </a:r>
          </a:p>
        </p:txBody>
      </p:sp>
      <p:pic>
        <p:nvPicPr>
          <p:cNvPr id="13" name="图形 12" descr="带齿轮的头部">
            <a:extLst>
              <a:ext uri="{FF2B5EF4-FFF2-40B4-BE49-F238E27FC236}">
                <a16:creationId xmlns:a16="http://schemas.microsoft.com/office/drawing/2014/main" id="{E39B73B5-EFC4-4118-8E82-CF79FD8490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9559" y="8367341"/>
            <a:ext cx="457200" cy="457200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4F5A2F1B-B61A-4380-9D41-7868535D02C7}"/>
              </a:ext>
            </a:extLst>
          </p:cNvPr>
          <p:cNvSpPr/>
          <p:nvPr/>
        </p:nvSpPr>
        <p:spPr>
          <a:xfrm>
            <a:off x="9307944" y="12664084"/>
            <a:ext cx="877455" cy="87745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BB463B-A56A-4144-AC4F-24E49DD088CA}"/>
              </a:ext>
            </a:extLst>
          </p:cNvPr>
          <p:cNvSpPr txBox="1"/>
          <p:nvPr/>
        </p:nvSpPr>
        <p:spPr>
          <a:xfrm>
            <a:off x="9086271" y="13749359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其他</a:t>
            </a:r>
            <a:endParaRPr lang="en-US" altLang="zh-CN" sz="1200">
              <a:solidFill>
                <a:schemeClr val="bg1"/>
              </a:solidFill>
              <a:latin typeface="Sarasa UI TC Light" panose="02000403000000020004" pitchFamily="2" charset="-120"/>
              <a:ea typeface="Sarasa UI TC Light" panose="02000403000000020004" pitchFamily="2" charset="-120"/>
              <a:cs typeface="Sarasa UI TC Light" panose="02000403000000020004" pitchFamily="2" charset="-120"/>
            </a:endParaRPr>
          </a:p>
        </p:txBody>
      </p:sp>
      <p:pic>
        <p:nvPicPr>
          <p:cNvPr id="16" name="图形 15" descr="建筑">
            <a:extLst>
              <a:ext uri="{FF2B5EF4-FFF2-40B4-BE49-F238E27FC236}">
                <a16:creationId xmlns:a16="http://schemas.microsoft.com/office/drawing/2014/main" id="{548F972F-B2D5-4D8A-ABB8-B4D97C7C4E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39690" y="12854938"/>
            <a:ext cx="457200" cy="4572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3829DAAA-3E07-454D-8D2D-B21B5B58D811}"/>
              </a:ext>
            </a:extLst>
          </p:cNvPr>
          <p:cNvSpPr/>
          <p:nvPr/>
        </p:nvSpPr>
        <p:spPr>
          <a:xfrm>
            <a:off x="2657475" y="2238375"/>
            <a:ext cx="1733550" cy="11906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UI</a:t>
            </a:r>
            <a:endParaRPr lang="zh-CN" altLang="en-US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C6431AE-CC42-4ECC-B483-2C7C2FB306EA}"/>
              </a:ext>
            </a:extLst>
          </p:cNvPr>
          <p:cNvGrpSpPr/>
          <p:nvPr/>
        </p:nvGrpSpPr>
        <p:grpSpPr>
          <a:xfrm>
            <a:off x="4400549" y="3087687"/>
            <a:ext cx="1914526" cy="82550"/>
            <a:chOff x="1838325" y="619125"/>
            <a:chExt cx="3313606" cy="142875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B858F65-D4B9-4B6C-A89B-4E1973983636}"/>
                </a:ext>
              </a:extLst>
            </p:cNvPr>
            <p:cNvSpPr/>
            <p:nvPr/>
          </p:nvSpPr>
          <p:spPr>
            <a:xfrm>
              <a:off x="1838325" y="619125"/>
              <a:ext cx="142875" cy="142875"/>
            </a:xfrm>
            <a:prstGeom prst="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83EB2EE6-0550-4C5E-8A49-3FE4E0EAD5ED}"/>
                </a:ext>
              </a:extLst>
            </p:cNvPr>
            <p:cNvCxnSpPr>
              <a:cxnSpLocks/>
              <a:stCxn id="44" idx="3"/>
              <a:endCxn id="52" idx="1"/>
            </p:cNvCxnSpPr>
            <p:nvPr/>
          </p:nvCxnSpPr>
          <p:spPr>
            <a:xfrm>
              <a:off x="1981200" y="690562"/>
              <a:ext cx="3170731" cy="2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382BF5F-1057-4CBA-9E6A-41BC6EBF13D9}"/>
              </a:ext>
            </a:extLst>
          </p:cNvPr>
          <p:cNvGrpSpPr/>
          <p:nvPr/>
        </p:nvGrpSpPr>
        <p:grpSpPr>
          <a:xfrm>
            <a:off x="4400549" y="2497137"/>
            <a:ext cx="1914526" cy="82550"/>
            <a:chOff x="1838325" y="619125"/>
            <a:chExt cx="3313606" cy="142875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E7C5404-41D4-4A64-8F4A-873A5958D9A2}"/>
                </a:ext>
              </a:extLst>
            </p:cNvPr>
            <p:cNvSpPr/>
            <p:nvPr/>
          </p:nvSpPr>
          <p:spPr>
            <a:xfrm>
              <a:off x="1838325" y="619125"/>
              <a:ext cx="142875" cy="142875"/>
            </a:xfrm>
            <a:prstGeom prst="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7172F643-752C-4CD0-B31E-BF8657A318DC}"/>
                </a:ext>
              </a:extLst>
            </p:cNvPr>
            <p:cNvCxnSpPr>
              <a:cxnSpLocks/>
              <a:stCxn id="48" idx="3"/>
              <a:endCxn id="51" idx="1"/>
            </p:cNvCxnSpPr>
            <p:nvPr/>
          </p:nvCxnSpPr>
          <p:spPr>
            <a:xfrm>
              <a:off x="1981200" y="690563"/>
              <a:ext cx="3170731" cy="2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A66F44F5-1C2E-48DC-A5AD-0B0DF0F7BC46}"/>
              </a:ext>
            </a:extLst>
          </p:cNvPr>
          <p:cNvSpPr/>
          <p:nvPr/>
        </p:nvSpPr>
        <p:spPr>
          <a:xfrm>
            <a:off x="6315075" y="2238375"/>
            <a:ext cx="1733550" cy="60007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1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     在线搜索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B7268CB-8575-4951-9B3D-969621AA6607}"/>
              </a:ext>
            </a:extLst>
          </p:cNvPr>
          <p:cNvSpPr/>
          <p:nvPr/>
        </p:nvSpPr>
        <p:spPr>
          <a:xfrm>
            <a:off x="6315075" y="2828925"/>
            <a:ext cx="1733550" cy="6000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1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      本地搜索</a:t>
            </a:r>
          </a:p>
        </p:txBody>
      </p:sp>
      <p:pic>
        <p:nvPicPr>
          <p:cNvPr id="53" name="图形 52" descr="云">
            <a:extLst>
              <a:ext uri="{FF2B5EF4-FFF2-40B4-BE49-F238E27FC236}">
                <a16:creationId xmlns:a16="http://schemas.microsoft.com/office/drawing/2014/main" id="{603E48C9-B3E7-402E-AD01-0E07C18B53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94527" y="2384899"/>
            <a:ext cx="331721" cy="331721"/>
          </a:xfrm>
          <a:prstGeom prst="rect">
            <a:avLst/>
          </a:prstGeom>
        </p:spPr>
      </p:pic>
      <p:grpSp>
        <p:nvGrpSpPr>
          <p:cNvPr id="54" name="图形 75" descr="数据库">
            <a:extLst>
              <a:ext uri="{FF2B5EF4-FFF2-40B4-BE49-F238E27FC236}">
                <a16:creationId xmlns:a16="http://schemas.microsoft.com/office/drawing/2014/main" id="{77BE25B4-A01E-4C6B-9D14-01FCF39B3680}"/>
              </a:ext>
            </a:extLst>
          </p:cNvPr>
          <p:cNvGrpSpPr/>
          <p:nvPr/>
        </p:nvGrpSpPr>
        <p:grpSpPr>
          <a:xfrm flipH="1">
            <a:off x="6564482" y="3020677"/>
            <a:ext cx="191810" cy="260314"/>
            <a:chOff x="5829300" y="3067050"/>
            <a:chExt cx="533400" cy="723900"/>
          </a:xfrm>
          <a:solidFill>
            <a:schemeClr val="bg1"/>
          </a:solidFill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A14C6C2-304E-4C35-B266-6234AC0DEF59}"/>
                </a:ext>
              </a:extLst>
            </p:cNvPr>
            <p:cNvSpPr/>
            <p:nvPr/>
          </p:nvSpPr>
          <p:spPr>
            <a:xfrm>
              <a:off x="5829300" y="3067050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11487229-1677-4822-ABEF-BBDCD4F939BD}"/>
                </a:ext>
              </a:extLst>
            </p:cNvPr>
            <p:cNvSpPr/>
            <p:nvPr/>
          </p:nvSpPr>
          <p:spPr>
            <a:xfrm>
              <a:off x="5829300" y="3181350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970DF84E-43B9-4E2B-899F-6229CF074BCA}"/>
                </a:ext>
              </a:extLst>
            </p:cNvPr>
            <p:cNvSpPr/>
            <p:nvPr/>
          </p:nvSpPr>
          <p:spPr>
            <a:xfrm>
              <a:off x="5829300" y="3371850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408883AC-8585-41FA-B467-931846F54496}"/>
                </a:ext>
              </a:extLst>
            </p:cNvPr>
            <p:cNvSpPr/>
            <p:nvPr/>
          </p:nvSpPr>
          <p:spPr>
            <a:xfrm>
              <a:off x="5829300" y="3562350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E2087148-4C87-443B-AFA8-671AA95FBE97}"/>
              </a:ext>
            </a:extLst>
          </p:cNvPr>
          <p:cNvSpPr/>
          <p:nvPr/>
        </p:nvSpPr>
        <p:spPr>
          <a:xfrm>
            <a:off x="2842893" y="2667350"/>
            <a:ext cx="441547" cy="342199"/>
          </a:xfrm>
          <a:custGeom>
            <a:avLst/>
            <a:gdLst>
              <a:gd name="connsiteX0" fmla="*/ 0 w 762000"/>
              <a:gd name="connsiteY0" fmla="*/ 0 h 590550"/>
              <a:gd name="connsiteX1" fmla="*/ 0 w 762000"/>
              <a:gd name="connsiteY1" fmla="*/ 590550 h 590550"/>
              <a:gd name="connsiteX2" fmla="*/ 762000 w 762000"/>
              <a:gd name="connsiteY2" fmla="*/ 590550 h 590550"/>
              <a:gd name="connsiteX3" fmla="*/ 762000 w 762000"/>
              <a:gd name="connsiteY3" fmla="*/ 0 h 590550"/>
              <a:gd name="connsiteX4" fmla="*/ 657225 w 762000"/>
              <a:gd name="connsiteY4" fmla="*/ 57150 h 590550"/>
              <a:gd name="connsiteX5" fmla="*/ 676275 w 762000"/>
              <a:gd name="connsiteY5" fmla="*/ 76200 h 590550"/>
              <a:gd name="connsiteX6" fmla="*/ 657225 w 762000"/>
              <a:gd name="connsiteY6" fmla="*/ 95250 h 590550"/>
              <a:gd name="connsiteX7" fmla="*/ 638175 w 762000"/>
              <a:gd name="connsiteY7" fmla="*/ 76200 h 590550"/>
              <a:gd name="connsiteX8" fmla="*/ 657225 w 762000"/>
              <a:gd name="connsiteY8" fmla="*/ 57150 h 590550"/>
              <a:gd name="connsiteX9" fmla="*/ 590550 w 762000"/>
              <a:gd name="connsiteY9" fmla="*/ 57150 h 590550"/>
              <a:gd name="connsiteX10" fmla="*/ 609600 w 762000"/>
              <a:gd name="connsiteY10" fmla="*/ 76200 h 590550"/>
              <a:gd name="connsiteX11" fmla="*/ 590550 w 762000"/>
              <a:gd name="connsiteY11" fmla="*/ 95250 h 590550"/>
              <a:gd name="connsiteX12" fmla="*/ 571500 w 762000"/>
              <a:gd name="connsiteY12" fmla="*/ 76200 h 590550"/>
              <a:gd name="connsiteX13" fmla="*/ 590550 w 762000"/>
              <a:gd name="connsiteY13" fmla="*/ 57150 h 590550"/>
              <a:gd name="connsiteX14" fmla="*/ 523875 w 762000"/>
              <a:gd name="connsiteY14" fmla="*/ 57150 h 590550"/>
              <a:gd name="connsiteX15" fmla="*/ 542925 w 762000"/>
              <a:gd name="connsiteY15" fmla="*/ 76200 h 590550"/>
              <a:gd name="connsiteX16" fmla="*/ 523875 w 762000"/>
              <a:gd name="connsiteY16" fmla="*/ 95250 h 590550"/>
              <a:gd name="connsiteX17" fmla="*/ 504825 w 762000"/>
              <a:gd name="connsiteY17" fmla="*/ 76200 h 590550"/>
              <a:gd name="connsiteX18" fmla="*/ 523875 w 762000"/>
              <a:gd name="connsiteY18" fmla="*/ 57150 h 590550"/>
              <a:gd name="connsiteX19" fmla="*/ 704850 w 762000"/>
              <a:gd name="connsiteY19" fmla="*/ 533400 h 590550"/>
              <a:gd name="connsiteX20" fmla="*/ 57150 w 762000"/>
              <a:gd name="connsiteY20" fmla="*/ 533400 h 590550"/>
              <a:gd name="connsiteX21" fmla="*/ 57150 w 762000"/>
              <a:gd name="connsiteY21" fmla="*/ 152400 h 590550"/>
              <a:gd name="connsiteX22" fmla="*/ 704850 w 762000"/>
              <a:gd name="connsiteY22" fmla="*/ 15240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2000" h="590550">
                <a:moveTo>
                  <a:pt x="0" y="0"/>
                </a:moveTo>
                <a:lnTo>
                  <a:pt x="0" y="590550"/>
                </a:lnTo>
                <a:lnTo>
                  <a:pt x="762000" y="590550"/>
                </a:lnTo>
                <a:lnTo>
                  <a:pt x="762000" y="0"/>
                </a:lnTo>
                <a:close/>
                <a:moveTo>
                  <a:pt x="657225" y="57150"/>
                </a:moveTo>
                <a:cubicBezTo>
                  <a:pt x="667746" y="57150"/>
                  <a:pt x="676275" y="65679"/>
                  <a:pt x="676275" y="76200"/>
                </a:cubicBezTo>
                <a:cubicBezTo>
                  <a:pt x="676275" y="86721"/>
                  <a:pt x="667746" y="95250"/>
                  <a:pt x="657225" y="95250"/>
                </a:cubicBezTo>
                <a:cubicBezTo>
                  <a:pt x="646704" y="95250"/>
                  <a:pt x="638175" y="86721"/>
                  <a:pt x="638175" y="76200"/>
                </a:cubicBezTo>
                <a:cubicBezTo>
                  <a:pt x="638175" y="65679"/>
                  <a:pt x="646704" y="57150"/>
                  <a:pt x="657225" y="57150"/>
                </a:cubicBezTo>
                <a:close/>
                <a:moveTo>
                  <a:pt x="590550" y="57150"/>
                </a:moveTo>
                <a:cubicBezTo>
                  <a:pt x="601071" y="57150"/>
                  <a:pt x="609600" y="65679"/>
                  <a:pt x="609600" y="76200"/>
                </a:cubicBezTo>
                <a:cubicBezTo>
                  <a:pt x="609600" y="86721"/>
                  <a:pt x="601071" y="95250"/>
                  <a:pt x="590550" y="95250"/>
                </a:cubicBezTo>
                <a:cubicBezTo>
                  <a:pt x="580029" y="95250"/>
                  <a:pt x="571500" y="86721"/>
                  <a:pt x="571500" y="76200"/>
                </a:cubicBezTo>
                <a:cubicBezTo>
                  <a:pt x="571500" y="65679"/>
                  <a:pt x="580029" y="57150"/>
                  <a:pt x="590550" y="57150"/>
                </a:cubicBezTo>
                <a:close/>
                <a:moveTo>
                  <a:pt x="523875" y="57150"/>
                </a:moveTo>
                <a:cubicBezTo>
                  <a:pt x="534396" y="57150"/>
                  <a:pt x="542925" y="65679"/>
                  <a:pt x="542925" y="76200"/>
                </a:cubicBezTo>
                <a:cubicBezTo>
                  <a:pt x="542925" y="86721"/>
                  <a:pt x="534396" y="95250"/>
                  <a:pt x="523875" y="95250"/>
                </a:cubicBezTo>
                <a:cubicBezTo>
                  <a:pt x="513354" y="95250"/>
                  <a:pt x="504825" y="86721"/>
                  <a:pt x="504825" y="76200"/>
                </a:cubicBezTo>
                <a:cubicBezTo>
                  <a:pt x="504825" y="65679"/>
                  <a:pt x="513354" y="57150"/>
                  <a:pt x="523875" y="57150"/>
                </a:cubicBezTo>
                <a:close/>
                <a:moveTo>
                  <a:pt x="704850" y="533400"/>
                </a:moveTo>
                <a:lnTo>
                  <a:pt x="57150" y="533400"/>
                </a:lnTo>
                <a:lnTo>
                  <a:pt x="57150" y="152400"/>
                </a:lnTo>
                <a:lnTo>
                  <a:pt x="704850" y="15240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5ECF755-BA52-4892-8118-45E11E91C77D}"/>
              </a:ext>
            </a:extLst>
          </p:cNvPr>
          <p:cNvSpPr txBox="1"/>
          <p:nvPr/>
        </p:nvSpPr>
        <p:spPr>
          <a:xfrm>
            <a:off x="7816568" y="2564244"/>
            <a:ext cx="1876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MOJi</a:t>
            </a:r>
            <a:r>
              <a:rPr lang="en-US" altLang="zh-CN" sz="12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20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Dict</a:t>
            </a:r>
            <a:r>
              <a:rPr lang="en-US" altLang="zh-CN" sz="12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API</a:t>
            </a:r>
            <a:endParaRPr lang="zh-CN" altLang="en-US" sz="12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7DF0F11-02AE-4E1B-800A-D403B756CD40}"/>
              </a:ext>
            </a:extLst>
          </p:cNvPr>
          <p:cNvSpPr txBox="1"/>
          <p:nvPr/>
        </p:nvSpPr>
        <p:spPr>
          <a:xfrm>
            <a:off x="8254726" y="2219325"/>
            <a:ext cx="100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B050"/>
                </a:solidFill>
                <a:latin typeface="Consolas" panose="020B0609020204030204" pitchFamily="49" charset="0"/>
              </a:rPr>
              <a:t>{</a:t>
            </a:r>
            <a:r>
              <a:rPr lang="en-US" altLang="zh-CN">
                <a:solidFill>
                  <a:srgbClr val="0070C0"/>
                </a:solidFill>
                <a:latin typeface="Consolas" panose="020B0609020204030204" pitchFamily="49" charset="0"/>
              </a:rPr>
              <a:t>json</a:t>
            </a:r>
            <a:r>
              <a:rPr lang="en-US" altLang="zh-CN">
                <a:solidFill>
                  <a:srgbClr val="00B050"/>
                </a:solidFill>
                <a:latin typeface="Consolas" panose="020B0609020204030204" pitchFamily="49" charset="0"/>
              </a:rPr>
              <a:t>}</a:t>
            </a:r>
            <a:endParaRPr lang="zh-CN" altLang="en-US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43DBCD98-06D0-4EE4-9227-0AAE5CAADAC4}"/>
              </a:ext>
            </a:extLst>
          </p:cNvPr>
          <p:cNvSpPr/>
          <p:nvPr/>
        </p:nvSpPr>
        <p:spPr>
          <a:xfrm>
            <a:off x="4796036" y="2735417"/>
            <a:ext cx="115452" cy="203968"/>
          </a:xfrm>
          <a:custGeom>
            <a:avLst/>
            <a:gdLst>
              <a:gd name="connsiteX0" fmla="*/ 101984 w 115452"/>
              <a:gd name="connsiteY0" fmla="*/ 0 h 203968"/>
              <a:gd name="connsiteX1" fmla="*/ 0 w 115452"/>
              <a:gd name="connsiteY1" fmla="*/ 101984 h 203968"/>
              <a:gd name="connsiteX2" fmla="*/ 101984 w 115452"/>
              <a:gd name="connsiteY2" fmla="*/ 203968 h 203968"/>
              <a:gd name="connsiteX3" fmla="*/ 115453 w 115452"/>
              <a:gd name="connsiteY3" fmla="*/ 190500 h 203968"/>
              <a:gd name="connsiteX4" fmla="*/ 26937 w 115452"/>
              <a:gd name="connsiteY4" fmla="*/ 101984 h 203968"/>
              <a:gd name="connsiteX5" fmla="*/ 115453 w 115452"/>
              <a:gd name="connsiteY5" fmla="*/ 13468 h 203968"/>
              <a:gd name="connsiteX6" fmla="*/ 101984 w 115452"/>
              <a:gd name="connsiteY6" fmla="*/ 0 h 203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452" h="203968">
                <a:moveTo>
                  <a:pt x="101984" y="0"/>
                </a:moveTo>
                <a:lnTo>
                  <a:pt x="0" y="101984"/>
                </a:lnTo>
                <a:lnTo>
                  <a:pt x="101984" y="203968"/>
                </a:lnTo>
                <a:lnTo>
                  <a:pt x="115453" y="190500"/>
                </a:lnTo>
                <a:lnTo>
                  <a:pt x="26937" y="101984"/>
                </a:lnTo>
                <a:lnTo>
                  <a:pt x="115453" y="13468"/>
                </a:lnTo>
                <a:lnTo>
                  <a:pt x="101984" y="0"/>
                </a:lnTo>
                <a:close/>
              </a:path>
            </a:pathLst>
          </a:custGeom>
          <a:solidFill>
            <a:srgbClr val="00B050"/>
          </a:solidFill>
          <a:ln w="9525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DE0795D0-A254-4659-AC7C-C8F0E0D0B46A}"/>
              </a:ext>
            </a:extLst>
          </p:cNvPr>
          <p:cNvSpPr/>
          <p:nvPr/>
        </p:nvSpPr>
        <p:spPr>
          <a:xfrm>
            <a:off x="5768556" y="2735417"/>
            <a:ext cx="115452" cy="203968"/>
          </a:xfrm>
          <a:custGeom>
            <a:avLst/>
            <a:gdLst>
              <a:gd name="connsiteX0" fmla="*/ 0 w 115452"/>
              <a:gd name="connsiteY0" fmla="*/ 13468 h 203968"/>
              <a:gd name="connsiteX1" fmla="*/ 88516 w 115452"/>
              <a:gd name="connsiteY1" fmla="*/ 101984 h 203968"/>
              <a:gd name="connsiteX2" fmla="*/ 0 w 115452"/>
              <a:gd name="connsiteY2" fmla="*/ 190500 h 203968"/>
              <a:gd name="connsiteX3" fmla="*/ 13468 w 115452"/>
              <a:gd name="connsiteY3" fmla="*/ 203968 h 203968"/>
              <a:gd name="connsiteX4" fmla="*/ 115453 w 115452"/>
              <a:gd name="connsiteY4" fmla="*/ 101984 h 203968"/>
              <a:gd name="connsiteX5" fmla="*/ 13468 w 115452"/>
              <a:gd name="connsiteY5" fmla="*/ 0 h 203968"/>
              <a:gd name="connsiteX6" fmla="*/ 0 w 115452"/>
              <a:gd name="connsiteY6" fmla="*/ 13468 h 203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452" h="203968">
                <a:moveTo>
                  <a:pt x="0" y="13468"/>
                </a:moveTo>
                <a:lnTo>
                  <a:pt x="88516" y="101984"/>
                </a:lnTo>
                <a:lnTo>
                  <a:pt x="0" y="190500"/>
                </a:lnTo>
                <a:lnTo>
                  <a:pt x="13468" y="203968"/>
                </a:lnTo>
                <a:lnTo>
                  <a:pt x="115453" y="101984"/>
                </a:lnTo>
                <a:lnTo>
                  <a:pt x="13468" y="0"/>
                </a:lnTo>
                <a:lnTo>
                  <a:pt x="0" y="13468"/>
                </a:lnTo>
                <a:close/>
              </a:path>
            </a:pathLst>
          </a:custGeom>
          <a:solidFill>
            <a:srgbClr val="00B050"/>
          </a:solidFill>
          <a:ln w="9525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3D98F5F3-9593-4513-A172-E664B3E47878}"/>
              </a:ext>
            </a:extLst>
          </p:cNvPr>
          <p:cNvSpPr/>
          <p:nvPr/>
        </p:nvSpPr>
        <p:spPr>
          <a:xfrm rot="17609880">
            <a:off x="4899610" y="2832637"/>
            <a:ext cx="238886" cy="19049"/>
          </a:xfrm>
          <a:custGeom>
            <a:avLst/>
            <a:gdLst>
              <a:gd name="connsiteX0" fmla="*/ 0 w 238886"/>
              <a:gd name="connsiteY0" fmla="*/ 0 h 19049"/>
              <a:gd name="connsiteX1" fmla="*/ 238887 w 238886"/>
              <a:gd name="connsiteY1" fmla="*/ 0 h 19049"/>
              <a:gd name="connsiteX2" fmla="*/ 238887 w 238886"/>
              <a:gd name="connsiteY2" fmla="*/ 19050 h 19049"/>
              <a:gd name="connsiteX3" fmla="*/ 0 w 238886"/>
              <a:gd name="connsiteY3" fmla="*/ 19050 h 19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886" h="19049">
                <a:moveTo>
                  <a:pt x="0" y="0"/>
                </a:moveTo>
                <a:lnTo>
                  <a:pt x="238887" y="0"/>
                </a:lnTo>
                <a:lnTo>
                  <a:pt x="238887" y="19050"/>
                </a:lnTo>
                <a:lnTo>
                  <a:pt x="0" y="19050"/>
                </a:lnTo>
                <a:close/>
              </a:path>
            </a:pathLst>
          </a:custGeom>
          <a:solidFill>
            <a:srgbClr val="00B050"/>
          </a:solidFill>
          <a:ln w="9525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8765DEF-9664-4548-8620-3B24E85012BB}"/>
              </a:ext>
            </a:extLst>
          </p:cNvPr>
          <p:cNvSpPr txBox="1"/>
          <p:nvPr/>
        </p:nvSpPr>
        <p:spPr>
          <a:xfrm>
            <a:off x="4999549" y="2596468"/>
            <a:ext cx="857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html</a:t>
            </a:r>
            <a:endParaRPr lang="zh-CN" altLang="en-US" sz="240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75" name="图形 74" descr="合上的书">
            <a:extLst>
              <a:ext uri="{FF2B5EF4-FFF2-40B4-BE49-F238E27FC236}">
                <a16:creationId xmlns:a16="http://schemas.microsoft.com/office/drawing/2014/main" id="{51A02BE8-D664-488D-A34A-0C80AFD096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15772" y="2892448"/>
            <a:ext cx="420865" cy="420865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F27E5A73-91EE-418C-87C1-F7C2F20C2BCF}"/>
              </a:ext>
            </a:extLst>
          </p:cNvPr>
          <p:cNvSpPr txBox="1"/>
          <p:nvPr/>
        </p:nvSpPr>
        <p:spPr>
          <a:xfrm>
            <a:off x="5229223" y="5681076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架构设计</a:t>
            </a:r>
          </a:p>
        </p:txBody>
      </p:sp>
    </p:spTree>
    <p:extLst>
      <p:ext uri="{BB962C8B-B14F-4D97-AF65-F5344CB8AC3E}">
        <p14:creationId xmlns:p14="http://schemas.microsoft.com/office/powerpoint/2010/main" val="3629651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>
            <a:extLst>
              <a:ext uri="{FF2B5EF4-FFF2-40B4-BE49-F238E27FC236}">
                <a16:creationId xmlns:a16="http://schemas.microsoft.com/office/drawing/2014/main" id="{BAAB3864-A204-40C6-BFE0-2DCCE8002DCB}"/>
              </a:ext>
            </a:extLst>
          </p:cNvPr>
          <p:cNvSpPr/>
          <p:nvPr/>
        </p:nvSpPr>
        <p:spPr>
          <a:xfrm>
            <a:off x="11712971" y="-2659857"/>
            <a:ext cx="3040857" cy="30408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B596B87-F22A-4898-8266-90A45960FE04}"/>
              </a:ext>
            </a:extLst>
          </p:cNvPr>
          <p:cNvSpPr/>
          <p:nvPr/>
        </p:nvSpPr>
        <p:spPr>
          <a:xfrm>
            <a:off x="2006601" y="2699392"/>
            <a:ext cx="877455" cy="87745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A10B57-BA78-41DD-8155-6D4B84E67BC3}"/>
              </a:ext>
            </a:extLst>
          </p:cNvPr>
          <p:cNvSpPr txBox="1"/>
          <p:nvPr/>
        </p:nvSpPr>
        <p:spPr>
          <a:xfrm>
            <a:off x="1784928" y="3784665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数据结构</a:t>
            </a:r>
          </a:p>
        </p:txBody>
      </p:sp>
      <p:pic>
        <p:nvPicPr>
          <p:cNvPr id="35" name="图形 34" descr="分支图">
            <a:extLst>
              <a:ext uri="{FF2B5EF4-FFF2-40B4-BE49-F238E27FC236}">
                <a16:creationId xmlns:a16="http://schemas.microsoft.com/office/drawing/2014/main" id="{51AD358B-961D-4A32-B57D-9D316DEE9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185586" y="2847232"/>
            <a:ext cx="519484" cy="519484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361E2E1F-3829-40F3-96C4-5DD4540D3939}"/>
              </a:ext>
            </a:extLst>
          </p:cNvPr>
          <p:cNvSpPr/>
          <p:nvPr/>
        </p:nvSpPr>
        <p:spPr>
          <a:xfrm>
            <a:off x="6874163" y="2699389"/>
            <a:ext cx="877455" cy="87745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27A76B4-0CD4-4471-AE72-5C9B32DC1AF4}"/>
              </a:ext>
            </a:extLst>
          </p:cNvPr>
          <p:cNvSpPr txBox="1"/>
          <p:nvPr/>
        </p:nvSpPr>
        <p:spPr>
          <a:xfrm>
            <a:off x="6652490" y="3784663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UI</a:t>
            </a:r>
            <a:endParaRPr lang="zh-CN" altLang="en-US" sz="1200">
              <a:solidFill>
                <a:schemeClr val="bg1"/>
              </a:solidFill>
              <a:latin typeface="Sarasa UI TC Light" panose="02000403000000020004" pitchFamily="2" charset="-120"/>
              <a:ea typeface="Sarasa UI TC Light" panose="02000403000000020004" pitchFamily="2" charset="-120"/>
              <a:cs typeface="Sarasa UI TC Light" panose="02000403000000020004" pitchFamily="2" charset="-120"/>
            </a:endParaRPr>
          </a:p>
        </p:txBody>
      </p:sp>
      <p:pic>
        <p:nvPicPr>
          <p:cNvPr id="37" name="图形 36" descr="Ui Ux">
            <a:extLst>
              <a:ext uri="{FF2B5EF4-FFF2-40B4-BE49-F238E27FC236}">
                <a16:creationId xmlns:a16="http://schemas.microsoft.com/office/drawing/2014/main" id="{F8545CCE-17AD-4AC9-85C1-26E34DD868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4291" y="2909516"/>
            <a:ext cx="457200" cy="457200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4435FC3B-127A-4ABF-8680-CA26DB95EFD6}"/>
              </a:ext>
            </a:extLst>
          </p:cNvPr>
          <p:cNvSpPr/>
          <p:nvPr/>
        </p:nvSpPr>
        <p:spPr>
          <a:xfrm>
            <a:off x="4440382" y="2699389"/>
            <a:ext cx="877455" cy="87745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9109AE0-4FE1-4780-88F9-3B094269D61A}"/>
              </a:ext>
            </a:extLst>
          </p:cNvPr>
          <p:cNvSpPr txBox="1"/>
          <p:nvPr/>
        </p:nvSpPr>
        <p:spPr>
          <a:xfrm>
            <a:off x="4218709" y="3784661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算法</a:t>
            </a:r>
          </a:p>
        </p:txBody>
      </p:sp>
      <p:pic>
        <p:nvPicPr>
          <p:cNvPr id="47" name="图形 46" descr="带齿轮的头部">
            <a:extLst>
              <a:ext uri="{FF2B5EF4-FFF2-40B4-BE49-F238E27FC236}">
                <a16:creationId xmlns:a16="http://schemas.microsoft.com/office/drawing/2014/main" id="{42B0E2C9-3C56-4331-A8B7-CDC87ECE8B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69559" y="2919041"/>
            <a:ext cx="457200" cy="457200"/>
          </a:xfrm>
          <a:prstGeom prst="rect">
            <a:avLst/>
          </a:pr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9E421744-0F77-4343-9D4E-5F9E99A0EEFC}"/>
              </a:ext>
            </a:extLst>
          </p:cNvPr>
          <p:cNvSpPr/>
          <p:nvPr/>
        </p:nvSpPr>
        <p:spPr>
          <a:xfrm>
            <a:off x="9307944" y="2704003"/>
            <a:ext cx="877455" cy="87745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395ADA1-FA17-4B9D-9139-4976A1FAC4F0}"/>
              </a:ext>
            </a:extLst>
          </p:cNvPr>
          <p:cNvSpPr txBox="1"/>
          <p:nvPr/>
        </p:nvSpPr>
        <p:spPr>
          <a:xfrm>
            <a:off x="9086271" y="3789278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其他</a:t>
            </a:r>
            <a:endParaRPr lang="en-US" altLang="zh-CN" sz="1200">
              <a:solidFill>
                <a:schemeClr val="bg1"/>
              </a:solidFill>
              <a:latin typeface="Sarasa UI TC Light" panose="02000403000000020004" pitchFamily="2" charset="-120"/>
              <a:ea typeface="Sarasa UI TC Light" panose="02000403000000020004" pitchFamily="2" charset="-120"/>
              <a:cs typeface="Sarasa UI TC Light" panose="02000403000000020004" pitchFamily="2" charset="-120"/>
            </a:endParaRPr>
          </a:p>
        </p:txBody>
      </p:sp>
      <p:pic>
        <p:nvPicPr>
          <p:cNvPr id="49" name="图形 48" descr="建筑">
            <a:extLst>
              <a:ext uri="{FF2B5EF4-FFF2-40B4-BE49-F238E27FC236}">
                <a16:creationId xmlns:a16="http://schemas.microsoft.com/office/drawing/2014/main" id="{277D75FF-186A-4651-BE44-F9E5C13B15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39690" y="2894857"/>
            <a:ext cx="457200" cy="457200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7FD7F75F-8A90-401D-BF0B-AE949BA0342B}"/>
              </a:ext>
            </a:extLst>
          </p:cNvPr>
          <p:cNvSpPr/>
          <p:nvPr/>
        </p:nvSpPr>
        <p:spPr>
          <a:xfrm>
            <a:off x="12612542" y="358775"/>
            <a:ext cx="2048164" cy="33855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err="1">
                <a:solidFill>
                  <a:schemeClr val="bg1"/>
                </a:solidFill>
                <a:latin typeface="Consolas" panose="020B0609020204030204" pitchFamily="49" charset="0"/>
              </a:rPr>
              <a:t>MerlynAllen</a:t>
            </a:r>
            <a:endParaRPr lang="en-US" altLang="zh-CN" sz="105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图片 2" descr="卡通画&#10;&#10;描述已自动生成">
            <a:extLst>
              <a:ext uri="{FF2B5EF4-FFF2-40B4-BE49-F238E27FC236}">
                <a16:creationId xmlns:a16="http://schemas.microsoft.com/office/drawing/2014/main" id="{F1086815-E0F4-4481-A4F8-E01008779A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394" y="386186"/>
            <a:ext cx="277381" cy="27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51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>
            <a:extLst>
              <a:ext uri="{FF2B5EF4-FFF2-40B4-BE49-F238E27FC236}">
                <a16:creationId xmlns:a16="http://schemas.microsoft.com/office/drawing/2014/main" id="{BAAB3864-A204-40C6-BFE0-2DCCE8002DCB}"/>
              </a:ext>
            </a:extLst>
          </p:cNvPr>
          <p:cNvSpPr/>
          <p:nvPr/>
        </p:nvSpPr>
        <p:spPr>
          <a:xfrm>
            <a:off x="11712971" y="-2659857"/>
            <a:ext cx="3040857" cy="30408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B596B87-F22A-4898-8266-90A45960FE04}"/>
              </a:ext>
            </a:extLst>
          </p:cNvPr>
          <p:cNvSpPr/>
          <p:nvPr/>
        </p:nvSpPr>
        <p:spPr>
          <a:xfrm>
            <a:off x="3223491" y="2699389"/>
            <a:ext cx="877455" cy="87745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A10B57-BA78-41DD-8155-6D4B84E67BC3}"/>
              </a:ext>
            </a:extLst>
          </p:cNvPr>
          <p:cNvSpPr txBox="1"/>
          <p:nvPr/>
        </p:nvSpPr>
        <p:spPr>
          <a:xfrm>
            <a:off x="3001818" y="3784662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数据结构</a:t>
            </a:r>
          </a:p>
        </p:txBody>
      </p:sp>
      <p:pic>
        <p:nvPicPr>
          <p:cNvPr id="35" name="图形 34" descr="分支图">
            <a:extLst>
              <a:ext uri="{FF2B5EF4-FFF2-40B4-BE49-F238E27FC236}">
                <a16:creationId xmlns:a16="http://schemas.microsoft.com/office/drawing/2014/main" id="{51AD358B-961D-4A32-B57D-9D316DEE9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3402476" y="2847229"/>
            <a:ext cx="519484" cy="519484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4435FC3B-127A-4ABF-8680-CA26DB95EFD6}"/>
              </a:ext>
            </a:extLst>
          </p:cNvPr>
          <p:cNvSpPr/>
          <p:nvPr/>
        </p:nvSpPr>
        <p:spPr>
          <a:xfrm>
            <a:off x="5657272" y="2699389"/>
            <a:ext cx="877455" cy="87745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9109AE0-4FE1-4780-88F9-3B094269D61A}"/>
              </a:ext>
            </a:extLst>
          </p:cNvPr>
          <p:cNvSpPr txBox="1"/>
          <p:nvPr/>
        </p:nvSpPr>
        <p:spPr>
          <a:xfrm>
            <a:off x="5435599" y="3784661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算法</a:t>
            </a:r>
          </a:p>
        </p:txBody>
      </p:sp>
      <p:pic>
        <p:nvPicPr>
          <p:cNvPr id="47" name="图形 46" descr="带齿轮的头部">
            <a:extLst>
              <a:ext uri="{FF2B5EF4-FFF2-40B4-BE49-F238E27FC236}">
                <a16:creationId xmlns:a16="http://schemas.microsoft.com/office/drawing/2014/main" id="{42B0E2C9-3C56-4331-A8B7-CDC87ECE8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6449" y="2919041"/>
            <a:ext cx="457200" cy="457200"/>
          </a:xfrm>
          <a:prstGeom prst="rect">
            <a:avLst/>
          </a:pr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9E421744-0F77-4343-9D4E-5F9E99A0EEFC}"/>
              </a:ext>
            </a:extLst>
          </p:cNvPr>
          <p:cNvSpPr/>
          <p:nvPr/>
        </p:nvSpPr>
        <p:spPr>
          <a:xfrm>
            <a:off x="8090415" y="2699386"/>
            <a:ext cx="877455" cy="87745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395ADA1-FA17-4B9D-9139-4976A1FAC4F0}"/>
              </a:ext>
            </a:extLst>
          </p:cNvPr>
          <p:cNvSpPr txBox="1"/>
          <p:nvPr/>
        </p:nvSpPr>
        <p:spPr>
          <a:xfrm>
            <a:off x="7868742" y="3784661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其他</a:t>
            </a:r>
            <a:endParaRPr lang="en-US" altLang="zh-CN" sz="1200">
              <a:solidFill>
                <a:schemeClr val="bg1"/>
              </a:solidFill>
              <a:latin typeface="Sarasa UI TC Light" panose="02000403000000020004" pitchFamily="2" charset="-120"/>
              <a:ea typeface="Sarasa UI TC Light" panose="02000403000000020004" pitchFamily="2" charset="-120"/>
              <a:cs typeface="Sarasa UI TC Light" panose="02000403000000020004" pitchFamily="2" charset="-120"/>
            </a:endParaRPr>
          </a:p>
        </p:txBody>
      </p:sp>
      <p:pic>
        <p:nvPicPr>
          <p:cNvPr id="49" name="图形 48" descr="建筑">
            <a:extLst>
              <a:ext uri="{FF2B5EF4-FFF2-40B4-BE49-F238E27FC236}">
                <a16:creationId xmlns:a16="http://schemas.microsoft.com/office/drawing/2014/main" id="{277D75FF-186A-4651-BE44-F9E5C13B15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2161" y="2890240"/>
            <a:ext cx="457200" cy="457200"/>
          </a:xfrm>
          <a:prstGeom prst="rect">
            <a:avLst/>
          </a:prstGeom>
        </p:spPr>
      </p:pic>
      <p:sp>
        <p:nvSpPr>
          <p:cNvPr id="29" name="椭圆 28">
            <a:extLst>
              <a:ext uri="{FF2B5EF4-FFF2-40B4-BE49-F238E27FC236}">
                <a16:creationId xmlns:a16="http://schemas.microsoft.com/office/drawing/2014/main" id="{86AC262C-33AC-4CB4-BD81-FEB67D58A84B}"/>
              </a:ext>
            </a:extLst>
          </p:cNvPr>
          <p:cNvSpPr/>
          <p:nvPr/>
        </p:nvSpPr>
        <p:spPr>
          <a:xfrm>
            <a:off x="6874163" y="7880989"/>
            <a:ext cx="877455" cy="87745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B0980BB-78ED-4CD7-94E1-43339E7DACEF}"/>
              </a:ext>
            </a:extLst>
          </p:cNvPr>
          <p:cNvSpPr txBox="1"/>
          <p:nvPr/>
        </p:nvSpPr>
        <p:spPr>
          <a:xfrm>
            <a:off x="6652490" y="8966263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UI</a:t>
            </a:r>
            <a:endParaRPr lang="zh-CN" altLang="en-US" sz="1200">
              <a:solidFill>
                <a:schemeClr val="bg1"/>
              </a:solidFill>
              <a:latin typeface="Sarasa UI TC Light" panose="02000403000000020004" pitchFamily="2" charset="-120"/>
              <a:ea typeface="Sarasa UI TC Light" panose="02000403000000020004" pitchFamily="2" charset="-120"/>
              <a:cs typeface="Sarasa UI TC Light" panose="02000403000000020004" pitchFamily="2" charset="-120"/>
            </a:endParaRPr>
          </a:p>
        </p:txBody>
      </p:sp>
      <p:pic>
        <p:nvPicPr>
          <p:cNvPr id="32" name="图形 31" descr="Ui Ux">
            <a:extLst>
              <a:ext uri="{FF2B5EF4-FFF2-40B4-BE49-F238E27FC236}">
                <a16:creationId xmlns:a16="http://schemas.microsoft.com/office/drawing/2014/main" id="{AF87E8A1-352B-41A0-A65A-A5AD5C69B9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4291" y="809111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51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>
            <a:extLst>
              <a:ext uri="{FF2B5EF4-FFF2-40B4-BE49-F238E27FC236}">
                <a16:creationId xmlns:a16="http://schemas.microsoft.com/office/drawing/2014/main" id="{BAAB3864-A204-40C6-BFE0-2DCCE8002DCB}"/>
              </a:ext>
            </a:extLst>
          </p:cNvPr>
          <p:cNvSpPr/>
          <p:nvPr/>
        </p:nvSpPr>
        <p:spPr>
          <a:xfrm>
            <a:off x="11712971" y="-2659857"/>
            <a:ext cx="3040857" cy="30408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B596B87-F22A-4898-8266-90A45960FE04}"/>
              </a:ext>
            </a:extLst>
          </p:cNvPr>
          <p:cNvSpPr/>
          <p:nvPr/>
        </p:nvSpPr>
        <p:spPr>
          <a:xfrm>
            <a:off x="3223491" y="2699389"/>
            <a:ext cx="877455" cy="87745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A10B57-BA78-41DD-8155-6D4B84E67BC3}"/>
              </a:ext>
            </a:extLst>
          </p:cNvPr>
          <p:cNvSpPr txBox="1"/>
          <p:nvPr/>
        </p:nvSpPr>
        <p:spPr>
          <a:xfrm>
            <a:off x="3001818" y="3784662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数据结构</a:t>
            </a:r>
          </a:p>
        </p:txBody>
      </p:sp>
      <p:pic>
        <p:nvPicPr>
          <p:cNvPr id="35" name="图形 34" descr="分支图">
            <a:extLst>
              <a:ext uri="{FF2B5EF4-FFF2-40B4-BE49-F238E27FC236}">
                <a16:creationId xmlns:a16="http://schemas.microsoft.com/office/drawing/2014/main" id="{51AD358B-961D-4A32-B57D-9D316DEE9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402476" y="2847229"/>
            <a:ext cx="519484" cy="519484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4435FC3B-127A-4ABF-8680-CA26DB95EFD6}"/>
              </a:ext>
            </a:extLst>
          </p:cNvPr>
          <p:cNvSpPr/>
          <p:nvPr/>
        </p:nvSpPr>
        <p:spPr>
          <a:xfrm>
            <a:off x="5657272" y="2699389"/>
            <a:ext cx="877455" cy="87745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9109AE0-4FE1-4780-88F9-3B094269D61A}"/>
              </a:ext>
            </a:extLst>
          </p:cNvPr>
          <p:cNvSpPr txBox="1"/>
          <p:nvPr/>
        </p:nvSpPr>
        <p:spPr>
          <a:xfrm>
            <a:off x="5435599" y="3784661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算法</a:t>
            </a:r>
          </a:p>
        </p:txBody>
      </p:sp>
      <p:pic>
        <p:nvPicPr>
          <p:cNvPr id="47" name="图形 46" descr="带齿轮的头部">
            <a:extLst>
              <a:ext uri="{FF2B5EF4-FFF2-40B4-BE49-F238E27FC236}">
                <a16:creationId xmlns:a16="http://schemas.microsoft.com/office/drawing/2014/main" id="{42B0E2C9-3C56-4331-A8B7-CDC87ECE8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6449" y="2919041"/>
            <a:ext cx="457200" cy="457200"/>
          </a:xfrm>
          <a:prstGeom prst="rect">
            <a:avLst/>
          </a:pr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9E421744-0F77-4343-9D4E-5F9E99A0EEFC}"/>
              </a:ext>
            </a:extLst>
          </p:cNvPr>
          <p:cNvSpPr/>
          <p:nvPr/>
        </p:nvSpPr>
        <p:spPr>
          <a:xfrm>
            <a:off x="8090415" y="2699386"/>
            <a:ext cx="877455" cy="87745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395ADA1-FA17-4B9D-9139-4976A1FAC4F0}"/>
              </a:ext>
            </a:extLst>
          </p:cNvPr>
          <p:cNvSpPr txBox="1"/>
          <p:nvPr/>
        </p:nvSpPr>
        <p:spPr>
          <a:xfrm>
            <a:off x="7868742" y="3784661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其他</a:t>
            </a:r>
            <a:endParaRPr lang="en-US" altLang="zh-CN" sz="1200">
              <a:solidFill>
                <a:schemeClr val="bg1"/>
              </a:solidFill>
              <a:latin typeface="Sarasa UI TC Light" panose="02000403000000020004" pitchFamily="2" charset="-120"/>
              <a:ea typeface="Sarasa UI TC Light" panose="02000403000000020004" pitchFamily="2" charset="-120"/>
              <a:cs typeface="Sarasa UI TC Light" panose="02000403000000020004" pitchFamily="2" charset="-120"/>
            </a:endParaRPr>
          </a:p>
        </p:txBody>
      </p:sp>
      <p:pic>
        <p:nvPicPr>
          <p:cNvPr id="49" name="图形 48" descr="建筑">
            <a:extLst>
              <a:ext uri="{FF2B5EF4-FFF2-40B4-BE49-F238E27FC236}">
                <a16:creationId xmlns:a16="http://schemas.microsoft.com/office/drawing/2014/main" id="{277D75FF-186A-4651-BE44-F9E5C13B15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22161" y="2890240"/>
            <a:ext cx="457200" cy="457200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E4D06DAF-60DE-4B35-A1C9-3B79256F5822}"/>
              </a:ext>
            </a:extLst>
          </p:cNvPr>
          <p:cNvGrpSpPr/>
          <p:nvPr/>
        </p:nvGrpSpPr>
        <p:grpSpPr>
          <a:xfrm>
            <a:off x="6652490" y="7880989"/>
            <a:ext cx="1320800" cy="1362273"/>
            <a:chOff x="6652490" y="2699389"/>
            <a:chExt cx="1320800" cy="1362273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6AC262C-33AC-4CB4-BD81-FEB67D58A84B}"/>
                </a:ext>
              </a:extLst>
            </p:cNvPr>
            <p:cNvSpPr/>
            <p:nvPr/>
          </p:nvSpPr>
          <p:spPr>
            <a:xfrm>
              <a:off x="6874163" y="2699389"/>
              <a:ext cx="877455" cy="877455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4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B0980BB-78ED-4CD7-94E1-43339E7DACEF}"/>
                </a:ext>
              </a:extLst>
            </p:cNvPr>
            <p:cNvSpPr txBox="1"/>
            <p:nvPr/>
          </p:nvSpPr>
          <p:spPr>
            <a:xfrm>
              <a:off x="6652490" y="3784663"/>
              <a:ext cx="1320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solidFill>
                    <a:schemeClr val="bg1"/>
                  </a:solidFill>
                  <a:latin typeface="Sarasa UI TC Light" panose="02000403000000020004" pitchFamily="2" charset="-120"/>
                  <a:ea typeface="Sarasa UI TC Light" panose="02000403000000020004" pitchFamily="2" charset="-120"/>
                  <a:cs typeface="Sarasa UI TC Light" panose="02000403000000020004" pitchFamily="2" charset="-120"/>
                </a:rPr>
                <a:t>UI</a:t>
              </a:r>
              <a:endPara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endParaRPr>
            </a:p>
          </p:txBody>
        </p:sp>
        <p:pic>
          <p:nvPicPr>
            <p:cNvPr id="32" name="图形 31" descr="Ui Ux">
              <a:extLst>
                <a:ext uri="{FF2B5EF4-FFF2-40B4-BE49-F238E27FC236}">
                  <a16:creationId xmlns:a16="http://schemas.microsoft.com/office/drawing/2014/main" id="{AF87E8A1-352B-41A0-A65A-A5AD5C69B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84291" y="2909516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7386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92131FEF-DBFC-4B8F-98DC-17D3FF273D9E}"/>
              </a:ext>
            </a:extLst>
          </p:cNvPr>
          <p:cNvSpPr/>
          <p:nvPr/>
        </p:nvSpPr>
        <p:spPr>
          <a:xfrm>
            <a:off x="333828" y="217715"/>
            <a:ext cx="377637" cy="377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7" name="图形 6" descr="分支图">
            <a:extLst>
              <a:ext uri="{FF2B5EF4-FFF2-40B4-BE49-F238E27FC236}">
                <a16:creationId xmlns:a16="http://schemas.microsoft.com/office/drawing/2014/main" id="{B10D708C-82BA-4AE1-BEFB-3040CAB9F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10859" y="281342"/>
            <a:ext cx="223574" cy="2235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067268B-EB9F-44FD-B398-C640D030254E}"/>
              </a:ext>
            </a:extLst>
          </p:cNvPr>
          <p:cNvSpPr txBox="1"/>
          <p:nvPr/>
        </p:nvSpPr>
        <p:spPr>
          <a:xfrm>
            <a:off x="522645" y="254629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数据结构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658390-825A-4220-869B-F70364BB3936}"/>
              </a:ext>
            </a:extLst>
          </p:cNvPr>
          <p:cNvSpPr txBox="1"/>
          <p:nvPr/>
        </p:nvSpPr>
        <p:spPr>
          <a:xfrm>
            <a:off x="7387641" y="4920139"/>
            <a:ext cx="296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onsolas" panose="020B0609020204030204" pitchFamily="49" charset="0"/>
                <a:ea typeface="思源宋体" panose="02020400000000000000" pitchFamily="18" charset="-122"/>
              </a:rPr>
              <a:t>Hash</a:t>
            </a:r>
            <a:r>
              <a:rPr lang="en-US" altLang="zh-CN">
                <a:solidFill>
                  <a:schemeClr val="bg1"/>
                </a:solidFill>
                <a:latin typeface="思源宋体" panose="02020400000000000000" pitchFamily="18" charset="-122"/>
                <a:ea typeface="思源宋体" panose="02020400000000000000" pitchFamily="18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C355C22-F9FE-47AF-B8EA-8E86955200EF}"/>
              </a:ext>
            </a:extLst>
          </p:cNvPr>
          <p:cNvSpPr txBox="1"/>
          <p:nvPr/>
        </p:nvSpPr>
        <p:spPr>
          <a:xfrm>
            <a:off x="1947139" y="4957182"/>
            <a:ext cx="296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数组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9CD9EE4-DAFC-4ADE-A380-E7AD3000012B}"/>
              </a:ext>
            </a:extLst>
          </p:cNvPr>
          <p:cNvSpPr/>
          <p:nvPr/>
        </p:nvSpPr>
        <p:spPr>
          <a:xfrm>
            <a:off x="2923263" y="1225486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abandon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9E81C52-7011-415D-BBC9-594016C0E392}"/>
              </a:ext>
            </a:extLst>
          </p:cNvPr>
          <p:cNvSpPr txBox="1"/>
          <p:nvPr/>
        </p:nvSpPr>
        <p:spPr>
          <a:xfrm>
            <a:off x="2516957" y="1271654"/>
            <a:ext cx="40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endParaRPr lang="zh-CN" altLang="en-US" sz="120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64DF5AA-14D6-4E8F-A52E-FF1C8C9B7E54}"/>
              </a:ext>
            </a:extLst>
          </p:cNvPr>
          <p:cNvSpPr/>
          <p:nvPr/>
        </p:nvSpPr>
        <p:spPr>
          <a:xfrm>
            <a:off x="2923263" y="1577652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abasement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1D5FADC-2AC0-4D11-AD65-153AF798F16F}"/>
              </a:ext>
            </a:extLst>
          </p:cNvPr>
          <p:cNvSpPr txBox="1"/>
          <p:nvPr/>
        </p:nvSpPr>
        <p:spPr>
          <a:xfrm>
            <a:off x="2516957" y="1623820"/>
            <a:ext cx="40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endParaRPr lang="zh-CN" altLang="en-US" sz="120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4CD38C2-EF05-4D66-A86E-76DADDABD60C}"/>
              </a:ext>
            </a:extLst>
          </p:cNvPr>
          <p:cNvSpPr/>
          <p:nvPr/>
        </p:nvSpPr>
        <p:spPr>
          <a:xfrm>
            <a:off x="2923263" y="1942619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abbreviation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4444766-2E01-463C-A547-EB486B6D4998}"/>
              </a:ext>
            </a:extLst>
          </p:cNvPr>
          <p:cNvSpPr txBox="1"/>
          <p:nvPr/>
        </p:nvSpPr>
        <p:spPr>
          <a:xfrm>
            <a:off x="2516957" y="1988787"/>
            <a:ext cx="40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endParaRPr lang="zh-CN" altLang="en-US" sz="120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FDDAA4E-6FD3-4723-8328-CAA83507D00A}"/>
              </a:ext>
            </a:extLst>
          </p:cNvPr>
          <p:cNvSpPr/>
          <p:nvPr/>
        </p:nvSpPr>
        <p:spPr>
          <a:xfrm>
            <a:off x="2923263" y="2294785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…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0F92202-B736-47D2-981A-017EFFFB1AFA}"/>
              </a:ext>
            </a:extLst>
          </p:cNvPr>
          <p:cNvSpPr txBox="1"/>
          <p:nvPr/>
        </p:nvSpPr>
        <p:spPr>
          <a:xfrm>
            <a:off x="2516957" y="2340953"/>
            <a:ext cx="40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zh-CN" altLang="en-US" sz="120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369DE12-8909-49B4-870B-2E28090F9907}"/>
              </a:ext>
            </a:extLst>
          </p:cNvPr>
          <p:cNvSpPr/>
          <p:nvPr/>
        </p:nvSpPr>
        <p:spPr>
          <a:xfrm>
            <a:off x="2923263" y="2656836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…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CC37F1D-8B6F-46AA-91E2-6B48DEF3B3B3}"/>
              </a:ext>
            </a:extLst>
          </p:cNvPr>
          <p:cNvSpPr txBox="1"/>
          <p:nvPr/>
        </p:nvSpPr>
        <p:spPr>
          <a:xfrm>
            <a:off x="2516957" y="2703004"/>
            <a:ext cx="40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endParaRPr lang="zh-CN" altLang="en-US" sz="120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DE12B31-2F77-4C23-903B-3BA55F2287ED}"/>
              </a:ext>
            </a:extLst>
          </p:cNvPr>
          <p:cNvSpPr/>
          <p:nvPr/>
        </p:nvSpPr>
        <p:spPr>
          <a:xfrm>
            <a:off x="2923263" y="3009002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…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3D80DDF-018A-4F30-9783-A438A94B74FF}"/>
              </a:ext>
            </a:extLst>
          </p:cNvPr>
          <p:cNvSpPr txBox="1"/>
          <p:nvPr/>
        </p:nvSpPr>
        <p:spPr>
          <a:xfrm>
            <a:off x="2516957" y="3055170"/>
            <a:ext cx="40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endParaRPr lang="zh-CN" altLang="en-US" sz="120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40F0511-2918-4A6B-8E47-60F414683190}"/>
              </a:ext>
            </a:extLst>
          </p:cNvPr>
          <p:cNvSpPr/>
          <p:nvPr/>
        </p:nvSpPr>
        <p:spPr>
          <a:xfrm>
            <a:off x="2923263" y="3373969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…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649620D-AAA8-4852-9986-63B8ED492A33}"/>
              </a:ext>
            </a:extLst>
          </p:cNvPr>
          <p:cNvSpPr txBox="1"/>
          <p:nvPr/>
        </p:nvSpPr>
        <p:spPr>
          <a:xfrm>
            <a:off x="2516957" y="3420137"/>
            <a:ext cx="40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6</a:t>
            </a:r>
            <a:endParaRPr lang="zh-CN" altLang="en-US" sz="120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AB3029E-1482-4428-8FF0-558E5FE08BAD}"/>
              </a:ext>
            </a:extLst>
          </p:cNvPr>
          <p:cNvSpPr/>
          <p:nvPr/>
        </p:nvSpPr>
        <p:spPr>
          <a:xfrm>
            <a:off x="2923263" y="3726135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…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01502B9-06E0-4CBD-B479-0EE02BCF564B}"/>
              </a:ext>
            </a:extLst>
          </p:cNvPr>
          <p:cNvSpPr txBox="1"/>
          <p:nvPr/>
        </p:nvSpPr>
        <p:spPr>
          <a:xfrm>
            <a:off x="2516957" y="3772303"/>
            <a:ext cx="40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7</a:t>
            </a:r>
            <a:endParaRPr lang="zh-CN" altLang="en-US" sz="120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15C4363-CF54-4AE7-86BD-24D55F01E8C7}"/>
              </a:ext>
            </a:extLst>
          </p:cNvPr>
          <p:cNvSpPr/>
          <p:nvPr/>
        </p:nvSpPr>
        <p:spPr>
          <a:xfrm>
            <a:off x="8373527" y="1225486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abandon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D8922A5A-D575-4D81-86FC-BA03CC0F929E}"/>
              </a:ext>
            </a:extLst>
          </p:cNvPr>
          <p:cNvSpPr/>
          <p:nvPr/>
        </p:nvSpPr>
        <p:spPr>
          <a:xfrm>
            <a:off x="8373527" y="3373969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abasement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C8C6403-BF55-4C66-A438-875D46BA29E9}"/>
              </a:ext>
            </a:extLst>
          </p:cNvPr>
          <p:cNvSpPr/>
          <p:nvPr/>
        </p:nvSpPr>
        <p:spPr>
          <a:xfrm>
            <a:off x="8373527" y="2298443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abbreviation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3637E56A-F037-416C-820A-154EB481967A}"/>
              </a:ext>
            </a:extLst>
          </p:cNvPr>
          <p:cNvSpPr/>
          <p:nvPr/>
        </p:nvSpPr>
        <p:spPr>
          <a:xfrm>
            <a:off x="8373527" y="1573287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…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713F371-6C81-4D75-9646-5413500A48EB}"/>
              </a:ext>
            </a:extLst>
          </p:cNvPr>
          <p:cNvSpPr/>
          <p:nvPr/>
        </p:nvSpPr>
        <p:spPr>
          <a:xfrm>
            <a:off x="8373527" y="2656836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…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63469080-B881-46F3-9726-2042A873E26C}"/>
              </a:ext>
            </a:extLst>
          </p:cNvPr>
          <p:cNvSpPr/>
          <p:nvPr/>
        </p:nvSpPr>
        <p:spPr>
          <a:xfrm>
            <a:off x="8373527" y="3009002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…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02D3CF3F-F774-4F59-A97C-D7823EB6C5EC}"/>
              </a:ext>
            </a:extLst>
          </p:cNvPr>
          <p:cNvSpPr/>
          <p:nvPr/>
        </p:nvSpPr>
        <p:spPr>
          <a:xfrm>
            <a:off x="8373527" y="1942619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…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8E547431-0A88-4B1C-A626-4FBECBE4A0D9}"/>
              </a:ext>
            </a:extLst>
          </p:cNvPr>
          <p:cNvSpPr/>
          <p:nvPr/>
        </p:nvSpPr>
        <p:spPr>
          <a:xfrm>
            <a:off x="8373527" y="3726135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…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EDB4FA3-3DFD-4006-BF6B-D57A2A840778}"/>
              </a:ext>
            </a:extLst>
          </p:cNvPr>
          <p:cNvSpPr txBox="1"/>
          <p:nvPr/>
        </p:nvSpPr>
        <p:spPr>
          <a:xfrm>
            <a:off x="9382195" y="1255911"/>
            <a:ext cx="40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endParaRPr lang="zh-CN" altLang="en-US" sz="120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A31CC8A7-101D-4E70-8A1C-148E86222C3E}"/>
              </a:ext>
            </a:extLst>
          </p:cNvPr>
          <p:cNvSpPr txBox="1"/>
          <p:nvPr/>
        </p:nvSpPr>
        <p:spPr>
          <a:xfrm>
            <a:off x="9382193" y="2340951"/>
            <a:ext cx="2005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Hash(</a:t>
            </a:r>
            <a:r>
              <a:rPr lang="zh-CN" altLang="en-US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“</a:t>
            </a:r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abbreviation</a:t>
            </a:r>
            <a:r>
              <a:rPr lang="zh-CN" altLang="en-US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”</a:t>
            </a:r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zh-CN" altLang="en-US" sz="120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350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92131FEF-DBFC-4B8F-98DC-17D3FF273D9E}"/>
              </a:ext>
            </a:extLst>
          </p:cNvPr>
          <p:cNvSpPr/>
          <p:nvPr/>
        </p:nvSpPr>
        <p:spPr>
          <a:xfrm>
            <a:off x="333828" y="217715"/>
            <a:ext cx="377637" cy="377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7" name="图形 6" descr="分支图">
            <a:extLst>
              <a:ext uri="{FF2B5EF4-FFF2-40B4-BE49-F238E27FC236}">
                <a16:creationId xmlns:a16="http://schemas.microsoft.com/office/drawing/2014/main" id="{B10D708C-82BA-4AE1-BEFB-3040CAB9F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10859" y="281342"/>
            <a:ext cx="223574" cy="2235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067268B-EB9F-44FD-B398-C640D030254E}"/>
              </a:ext>
            </a:extLst>
          </p:cNvPr>
          <p:cNvSpPr txBox="1"/>
          <p:nvPr/>
        </p:nvSpPr>
        <p:spPr>
          <a:xfrm>
            <a:off x="522645" y="254629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数据结构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658390-825A-4220-869B-F70364BB3936}"/>
              </a:ext>
            </a:extLst>
          </p:cNvPr>
          <p:cNvSpPr txBox="1"/>
          <p:nvPr/>
        </p:nvSpPr>
        <p:spPr>
          <a:xfrm>
            <a:off x="7387641" y="4920139"/>
            <a:ext cx="296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onsolas" panose="020B0609020204030204" pitchFamily="49" charset="0"/>
                <a:ea typeface="思源宋体" panose="02020400000000000000" pitchFamily="18" charset="-122"/>
              </a:rPr>
              <a:t>Hash</a:t>
            </a:r>
            <a:r>
              <a:rPr lang="en-US" altLang="zh-CN">
                <a:solidFill>
                  <a:schemeClr val="bg1"/>
                </a:solidFill>
                <a:latin typeface="思源宋体" panose="02020400000000000000" pitchFamily="18" charset="-122"/>
                <a:ea typeface="思源宋体" panose="02020400000000000000" pitchFamily="18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C355C22-F9FE-47AF-B8EA-8E86955200EF}"/>
              </a:ext>
            </a:extLst>
          </p:cNvPr>
          <p:cNvSpPr txBox="1"/>
          <p:nvPr/>
        </p:nvSpPr>
        <p:spPr>
          <a:xfrm>
            <a:off x="1947139" y="4957182"/>
            <a:ext cx="296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数组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C94F6E5C-6A53-4248-AC77-51C6BE544E20}"/>
              </a:ext>
            </a:extLst>
          </p:cNvPr>
          <p:cNvSpPr txBox="1"/>
          <p:nvPr/>
        </p:nvSpPr>
        <p:spPr>
          <a:xfrm>
            <a:off x="2791585" y="5851990"/>
            <a:ext cx="127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onsolas" panose="020B0609020204030204" pitchFamily="49" charset="0"/>
              </a:rPr>
              <a:t>O(n)</a:t>
            </a:r>
            <a:endParaRPr lang="zh-CN" altLang="en-US">
              <a:solidFill>
                <a:schemeClr val="bg1">
                  <a:lumMod val="75000"/>
                </a:schemeClr>
              </a:solidFill>
              <a:latin typeface="Sarasa UI TC Light" panose="02000403000000020004" pitchFamily="2" charset="-120"/>
              <a:ea typeface="Sarasa UI TC Light" panose="02000403000000020004" pitchFamily="2" charset="-120"/>
              <a:cs typeface="Sarasa UI TC Light" panose="02000403000000020004" pitchFamily="2" charset="-120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38A7871-5E09-4243-9183-744237A06CDA}"/>
              </a:ext>
            </a:extLst>
          </p:cNvPr>
          <p:cNvSpPr txBox="1"/>
          <p:nvPr/>
        </p:nvSpPr>
        <p:spPr>
          <a:xfrm>
            <a:off x="8232086" y="5851990"/>
            <a:ext cx="127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onsolas" panose="020B0609020204030204" pitchFamily="49" charset="0"/>
              </a:rPr>
              <a:t>O(1)</a:t>
            </a:r>
            <a:endParaRPr lang="zh-CN" altLang="en-US">
              <a:solidFill>
                <a:schemeClr val="bg1">
                  <a:lumMod val="75000"/>
                </a:schemeClr>
              </a:solidFill>
              <a:latin typeface="Sarasa UI TC Light" panose="02000403000000020004" pitchFamily="2" charset="-120"/>
              <a:ea typeface="Sarasa UI TC Light" panose="02000403000000020004" pitchFamily="2" charset="-120"/>
              <a:cs typeface="Sarasa UI TC Light" panose="02000403000000020004" pitchFamily="2" charset="-12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65E3BA83-E10D-4233-864C-752EBA1F80D8}"/>
              </a:ext>
            </a:extLst>
          </p:cNvPr>
          <p:cNvSpPr txBox="1"/>
          <p:nvPr/>
        </p:nvSpPr>
        <p:spPr>
          <a:xfrm>
            <a:off x="714193" y="5857731"/>
            <a:ext cx="15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Sarasa UI TC Semibold" panose="02000703000000020004" pitchFamily="2" charset="-120"/>
                <a:ea typeface="Sarasa UI TC Semibold" panose="02000703000000020004" pitchFamily="2" charset="-120"/>
                <a:cs typeface="Sarasa UI TC Semibold" panose="02000703000000020004" pitchFamily="2" charset="-120"/>
              </a:rPr>
              <a:t>时间复杂度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7EB4531E-5D4C-4E26-B859-40AC0193F0A3}"/>
              </a:ext>
            </a:extLst>
          </p:cNvPr>
          <p:cNvSpPr/>
          <p:nvPr/>
        </p:nvSpPr>
        <p:spPr>
          <a:xfrm>
            <a:off x="2923263" y="1225486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abandon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6AE6347E-D036-4A68-AE7C-D2BD384A0F6C}"/>
              </a:ext>
            </a:extLst>
          </p:cNvPr>
          <p:cNvSpPr txBox="1"/>
          <p:nvPr/>
        </p:nvSpPr>
        <p:spPr>
          <a:xfrm>
            <a:off x="2516957" y="1271654"/>
            <a:ext cx="40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endParaRPr lang="zh-CN" altLang="en-US" sz="120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E2AECC9-B47F-4498-93D6-74E850C168D5}"/>
              </a:ext>
            </a:extLst>
          </p:cNvPr>
          <p:cNvSpPr/>
          <p:nvPr/>
        </p:nvSpPr>
        <p:spPr>
          <a:xfrm>
            <a:off x="2923263" y="1577652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abasement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03D51928-42EC-4CE2-90F0-F8DD20957E96}"/>
              </a:ext>
            </a:extLst>
          </p:cNvPr>
          <p:cNvSpPr txBox="1"/>
          <p:nvPr/>
        </p:nvSpPr>
        <p:spPr>
          <a:xfrm>
            <a:off x="2516957" y="1623820"/>
            <a:ext cx="40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endParaRPr lang="zh-CN" altLang="en-US" sz="120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0186A1CA-C135-41D5-BDB7-BB8C5885F644}"/>
              </a:ext>
            </a:extLst>
          </p:cNvPr>
          <p:cNvSpPr/>
          <p:nvPr/>
        </p:nvSpPr>
        <p:spPr>
          <a:xfrm>
            <a:off x="2923263" y="1942619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abbreviation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BA482BB0-47FA-43CA-AA07-B04719405BF2}"/>
              </a:ext>
            </a:extLst>
          </p:cNvPr>
          <p:cNvSpPr txBox="1"/>
          <p:nvPr/>
        </p:nvSpPr>
        <p:spPr>
          <a:xfrm>
            <a:off x="2516957" y="1988787"/>
            <a:ext cx="40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endParaRPr lang="zh-CN" altLang="en-US" sz="120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4E858C66-2750-4624-96DB-7E231EC30439}"/>
              </a:ext>
            </a:extLst>
          </p:cNvPr>
          <p:cNvSpPr/>
          <p:nvPr/>
        </p:nvSpPr>
        <p:spPr>
          <a:xfrm>
            <a:off x="2923263" y="2294785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…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9778D5FB-DC49-4BCD-B2E4-A4E06DBDC38B}"/>
              </a:ext>
            </a:extLst>
          </p:cNvPr>
          <p:cNvSpPr txBox="1"/>
          <p:nvPr/>
        </p:nvSpPr>
        <p:spPr>
          <a:xfrm>
            <a:off x="2516957" y="2340953"/>
            <a:ext cx="40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zh-CN" altLang="en-US" sz="120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0937438C-E449-47EE-A6D6-8272AA9DEFE5}"/>
              </a:ext>
            </a:extLst>
          </p:cNvPr>
          <p:cNvSpPr/>
          <p:nvPr/>
        </p:nvSpPr>
        <p:spPr>
          <a:xfrm>
            <a:off x="2923263" y="2656836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…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0C90D658-67DB-432D-B2F2-A0F241C3A790}"/>
              </a:ext>
            </a:extLst>
          </p:cNvPr>
          <p:cNvSpPr txBox="1"/>
          <p:nvPr/>
        </p:nvSpPr>
        <p:spPr>
          <a:xfrm>
            <a:off x="2516957" y="2703004"/>
            <a:ext cx="40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endParaRPr lang="zh-CN" altLang="en-US" sz="120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6FC56B60-6575-4CD9-A3C1-CA30628DC64F}"/>
              </a:ext>
            </a:extLst>
          </p:cNvPr>
          <p:cNvSpPr/>
          <p:nvPr/>
        </p:nvSpPr>
        <p:spPr>
          <a:xfrm>
            <a:off x="2923263" y="3009002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…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49F67AD6-3D4C-46C8-8A09-7AFA0D75BB78}"/>
              </a:ext>
            </a:extLst>
          </p:cNvPr>
          <p:cNvSpPr txBox="1"/>
          <p:nvPr/>
        </p:nvSpPr>
        <p:spPr>
          <a:xfrm>
            <a:off x="2516957" y="3055170"/>
            <a:ext cx="40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endParaRPr lang="zh-CN" altLang="en-US" sz="120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D2E90CAF-A381-4FA6-BC94-E40C4B461ABB}"/>
              </a:ext>
            </a:extLst>
          </p:cNvPr>
          <p:cNvSpPr/>
          <p:nvPr/>
        </p:nvSpPr>
        <p:spPr>
          <a:xfrm>
            <a:off x="2923263" y="3373969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…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F60389F-591F-42AF-86E6-75FFB8A4C43B}"/>
              </a:ext>
            </a:extLst>
          </p:cNvPr>
          <p:cNvSpPr txBox="1"/>
          <p:nvPr/>
        </p:nvSpPr>
        <p:spPr>
          <a:xfrm>
            <a:off x="2516957" y="3420137"/>
            <a:ext cx="40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6</a:t>
            </a:r>
            <a:endParaRPr lang="zh-CN" altLang="en-US" sz="120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FEFBFE1A-84C2-4D95-ACC7-B1B4D3C00A00}"/>
              </a:ext>
            </a:extLst>
          </p:cNvPr>
          <p:cNvSpPr/>
          <p:nvPr/>
        </p:nvSpPr>
        <p:spPr>
          <a:xfrm>
            <a:off x="2923263" y="3726135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…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2AE71142-BF41-4DAC-AAEF-51788F038D1D}"/>
              </a:ext>
            </a:extLst>
          </p:cNvPr>
          <p:cNvSpPr txBox="1"/>
          <p:nvPr/>
        </p:nvSpPr>
        <p:spPr>
          <a:xfrm>
            <a:off x="2516957" y="3772303"/>
            <a:ext cx="40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7</a:t>
            </a:r>
            <a:endParaRPr lang="zh-CN" altLang="en-US" sz="120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53BA4B8D-BBC5-47E2-91BB-C5CBBF9A2E4B}"/>
              </a:ext>
            </a:extLst>
          </p:cNvPr>
          <p:cNvSpPr/>
          <p:nvPr/>
        </p:nvSpPr>
        <p:spPr>
          <a:xfrm>
            <a:off x="8373527" y="1225486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abandon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62C1F9EB-4C39-4655-8587-B8F18EE5BEFC}"/>
              </a:ext>
            </a:extLst>
          </p:cNvPr>
          <p:cNvSpPr/>
          <p:nvPr/>
        </p:nvSpPr>
        <p:spPr>
          <a:xfrm>
            <a:off x="8373527" y="3373969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abasement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37B700FB-9C48-4638-9D21-AC3DC038004B}"/>
              </a:ext>
            </a:extLst>
          </p:cNvPr>
          <p:cNvSpPr/>
          <p:nvPr/>
        </p:nvSpPr>
        <p:spPr>
          <a:xfrm>
            <a:off x="8373527" y="2298443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abbreviation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D456F47B-2725-4F52-89E1-22B25E2339B1}"/>
              </a:ext>
            </a:extLst>
          </p:cNvPr>
          <p:cNvSpPr/>
          <p:nvPr/>
        </p:nvSpPr>
        <p:spPr>
          <a:xfrm>
            <a:off x="8373527" y="1573287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…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49DED059-179F-4477-8183-8CAC63116F19}"/>
              </a:ext>
            </a:extLst>
          </p:cNvPr>
          <p:cNvSpPr/>
          <p:nvPr/>
        </p:nvSpPr>
        <p:spPr>
          <a:xfrm>
            <a:off x="8373527" y="2656836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…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7FCF2BCE-C3AF-4BC0-BED6-DA2B1325AE8C}"/>
              </a:ext>
            </a:extLst>
          </p:cNvPr>
          <p:cNvSpPr/>
          <p:nvPr/>
        </p:nvSpPr>
        <p:spPr>
          <a:xfrm>
            <a:off x="8373527" y="3009002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…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7A085D6C-D683-4640-8BC5-18197ADE1A19}"/>
              </a:ext>
            </a:extLst>
          </p:cNvPr>
          <p:cNvSpPr/>
          <p:nvPr/>
        </p:nvSpPr>
        <p:spPr>
          <a:xfrm>
            <a:off x="8373527" y="1942619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…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0A448C9E-E3AE-4801-82B7-A9B50092D959}"/>
              </a:ext>
            </a:extLst>
          </p:cNvPr>
          <p:cNvSpPr/>
          <p:nvPr/>
        </p:nvSpPr>
        <p:spPr>
          <a:xfrm>
            <a:off x="8373527" y="3726135"/>
            <a:ext cx="1008668" cy="369332"/>
          </a:xfrm>
          <a:prstGeom prst="rect">
            <a:avLst/>
          </a:prstGeom>
          <a:solidFill>
            <a:srgbClr val="023D6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Consolas" panose="020B0609020204030204" pitchFamily="49" charset="0"/>
              </a:rPr>
              <a:t>…</a:t>
            </a:r>
            <a:endParaRPr lang="zh-CN" altLang="en-US" sz="1100">
              <a:latin typeface="Consolas" panose="020B0609020204030204" pitchFamily="49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4E7FF3DA-59D3-4E24-A7DF-35867DCE4A86}"/>
              </a:ext>
            </a:extLst>
          </p:cNvPr>
          <p:cNvSpPr txBox="1"/>
          <p:nvPr/>
        </p:nvSpPr>
        <p:spPr>
          <a:xfrm>
            <a:off x="9382195" y="1255911"/>
            <a:ext cx="40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endParaRPr lang="zh-CN" altLang="en-US" sz="120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442873CF-AAD2-42CF-9E62-315599A1E5DD}"/>
              </a:ext>
            </a:extLst>
          </p:cNvPr>
          <p:cNvSpPr txBox="1"/>
          <p:nvPr/>
        </p:nvSpPr>
        <p:spPr>
          <a:xfrm>
            <a:off x="9382193" y="2340951"/>
            <a:ext cx="2005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Hash(</a:t>
            </a:r>
            <a:r>
              <a:rPr lang="zh-CN" altLang="en-US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“</a:t>
            </a:r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abbreviation</a:t>
            </a:r>
            <a:r>
              <a:rPr lang="zh-CN" altLang="en-US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”</a:t>
            </a:r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zh-CN" altLang="en-US" sz="120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250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1BE60CBB-209A-4ABF-9AA2-3F424383441A}"/>
              </a:ext>
            </a:extLst>
          </p:cNvPr>
          <p:cNvSpPr/>
          <p:nvPr/>
        </p:nvSpPr>
        <p:spPr>
          <a:xfrm>
            <a:off x="333828" y="217715"/>
            <a:ext cx="377637" cy="377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7" name="图形 6" descr="分支图">
            <a:extLst>
              <a:ext uri="{FF2B5EF4-FFF2-40B4-BE49-F238E27FC236}">
                <a16:creationId xmlns:a16="http://schemas.microsoft.com/office/drawing/2014/main" id="{F063DB8C-5D9B-447F-B3BE-0B9728254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10859" y="281342"/>
            <a:ext cx="223574" cy="22357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CDA367F-2FBC-48E2-AA92-AFB579DB13A4}"/>
              </a:ext>
            </a:extLst>
          </p:cNvPr>
          <p:cNvSpPr txBox="1"/>
          <p:nvPr/>
        </p:nvSpPr>
        <p:spPr>
          <a:xfrm>
            <a:off x="522645" y="254629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数据结构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085DF7-0784-44B9-9E02-D35D271B5C93}"/>
              </a:ext>
            </a:extLst>
          </p:cNvPr>
          <p:cNvSpPr txBox="1"/>
          <p:nvPr/>
        </p:nvSpPr>
        <p:spPr>
          <a:xfrm>
            <a:off x="4615543" y="5118206"/>
            <a:ext cx="296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err="1">
                <a:solidFill>
                  <a:schemeClr val="bg1"/>
                </a:solidFill>
                <a:latin typeface="Consolas" panose="020B0609020204030204" pitchFamily="49" charset="0"/>
                <a:ea typeface="思源宋体" panose="02020400000000000000" pitchFamily="18" charset="-122"/>
              </a:rPr>
              <a:t>Trie</a:t>
            </a:r>
            <a:r>
              <a:rPr lang="en-US" altLang="zh-CN">
                <a:solidFill>
                  <a:schemeClr val="bg1"/>
                </a:solidFill>
                <a:latin typeface="思源宋体" panose="02020400000000000000" pitchFamily="18" charset="-122"/>
                <a:ea typeface="思源宋体" panose="02020400000000000000" pitchFamily="18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树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E5F46A-C062-46EA-8DB9-B4059C3D45AF}"/>
              </a:ext>
            </a:extLst>
          </p:cNvPr>
          <p:cNvSpPr txBox="1"/>
          <p:nvPr/>
        </p:nvSpPr>
        <p:spPr>
          <a:xfrm>
            <a:off x="2779485" y="5487538"/>
            <a:ext cx="6633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>
                    <a:lumMod val="75000"/>
                  </a:schemeClr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即字典树或</a:t>
            </a:r>
            <a:r>
              <a:rPr lang="zh-CN" altLang="en-US" sz="1200">
                <a:solidFill>
                  <a:schemeClr val="bg1"/>
                </a:solidFill>
                <a:latin typeface="Sarasa UI TC Semibold" panose="02000703000000020004" pitchFamily="2" charset="-120"/>
                <a:ea typeface="Sarasa UI TC Semibold" panose="02000703000000020004" pitchFamily="2" charset="-120"/>
                <a:cs typeface="Sarasa UI TC Semibold" panose="02000703000000020004" pitchFamily="2" charset="-120"/>
              </a:rPr>
              <a:t>前缀树</a:t>
            </a:r>
            <a:r>
              <a:rPr lang="zh-CN" altLang="en-US" sz="1200">
                <a:solidFill>
                  <a:schemeClr val="bg1">
                    <a:lumMod val="75000"/>
                  </a:schemeClr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，广泛应用于统计和排序大量的字符串，常用于文本词频统计。</a:t>
            </a:r>
            <a:endParaRPr lang="en-US" altLang="zh-CN" sz="1200">
              <a:solidFill>
                <a:schemeClr val="bg1">
                  <a:lumMod val="75000"/>
                </a:schemeClr>
              </a:solidFill>
              <a:latin typeface="Sarasa UI TC Light" panose="02000403000000020004" pitchFamily="2" charset="-120"/>
              <a:ea typeface="Sarasa UI TC Light" panose="02000403000000020004" pitchFamily="2" charset="-120"/>
              <a:cs typeface="Sarasa UI TC Light" panose="02000403000000020004" pitchFamily="2" charset="-120"/>
            </a:endParaRPr>
          </a:p>
          <a:p>
            <a:pPr algn="ctr"/>
            <a:r>
              <a:rPr lang="zh-CN" altLang="en-US" sz="1200">
                <a:solidFill>
                  <a:schemeClr val="bg1">
                    <a:lumMod val="75000"/>
                  </a:schemeClr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最大限度地减少无谓的字符串比较，查询效率比较高。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13D6835-1C84-43FF-874E-158D415463D3}"/>
              </a:ext>
            </a:extLst>
          </p:cNvPr>
          <p:cNvSpPr/>
          <p:nvPr/>
        </p:nvSpPr>
        <p:spPr>
          <a:xfrm>
            <a:off x="5902035" y="1551645"/>
            <a:ext cx="387927" cy="38792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pitchFamily="49" charset="0"/>
              </a:rPr>
              <a:t>d</a:t>
            </a:r>
            <a:endParaRPr lang="zh-CN" altLang="en-US" sz="1200">
              <a:latin typeface="Consolas" panose="020B0609020204030204" pitchFamily="49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B55399A-0B55-4154-BC6E-E73D6300D2B3}"/>
              </a:ext>
            </a:extLst>
          </p:cNvPr>
          <p:cNvSpPr/>
          <p:nvPr/>
        </p:nvSpPr>
        <p:spPr>
          <a:xfrm>
            <a:off x="5902035" y="2207274"/>
            <a:ext cx="387927" cy="38792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pitchFamily="49" charset="0"/>
              </a:rPr>
              <a:t>a</a:t>
            </a:r>
            <a:endParaRPr lang="zh-CN" altLang="en-US" sz="1200">
              <a:latin typeface="Consolas" panose="020B0609020204030204" pitchFamily="49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1A6EF99-EA7D-4BC9-BEC8-33639AF23AEC}"/>
              </a:ext>
            </a:extLst>
          </p:cNvPr>
          <p:cNvSpPr/>
          <p:nvPr/>
        </p:nvSpPr>
        <p:spPr>
          <a:xfrm>
            <a:off x="5902035" y="2862903"/>
            <a:ext cx="387927" cy="38792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pitchFamily="49" charset="0"/>
              </a:rPr>
              <a:t>t</a:t>
            </a:r>
            <a:endParaRPr lang="zh-CN" altLang="en-US" sz="1200">
              <a:latin typeface="Consolas" panose="020B0609020204030204" pitchFamily="49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2A88521-48CB-4E2E-88E1-EC705831E45F}"/>
              </a:ext>
            </a:extLst>
          </p:cNvPr>
          <p:cNvSpPr/>
          <p:nvPr/>
        </p:nvSpPr>
        <p:spPr>
          <a:xfrm>
            <a:off x="5902034" y="3518532"/>
            <a:ext cx="387927" cy="38792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pitchFamily="49" charset="0"/>
              </a:rPr>
              <a:t>a</a:t>
            </a:r>
            <a:endParaRPr lang="zh-CN" altLang="en-US" sz="1200">
              <a:latin typeface="Consolas" panose="020B0609020204030204" pitchFamily="49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F33AAC2-0F9B-4882-8D01-4BBB8E675470}"/>
              </a:ext>
            </a:extLst>
          </p:cNvPr>
          <p:cNvSpPr/>
          <p:nvPr/>
        </p:nvSpPr>
        <p:spPr>
          <a:xfrm>
            <a:off x="5361707" y="2862902"/>
            <a:ext cx="387927" cy="38792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pitchFamily="49" charset="0"/>
              </a:rPr>
              <a:t>y</a:t>
            </a:r>
            <a:endParaRPr lang="zh-CN" altLang="en-US" sz="1200">
              <a:latin typeface="Consolas" panose="020B0609020204030204" pitchFamily="49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245E1DF-1839-49B1-98B4-5281F334F884}"/>
              </a:ext>
            </a:extLst>
          </p:cNvPr>
          <p:cNvCxnSpPr>
            <a:stCxn id="17" idx="0"/>
            <a:endCxn id="13" idx="4"/>
          </p:cNvCxnSpPr>
          <p:nvPr/>
        </p:nvCxnSpPr>
        <p:spPr>
          <a:xfrm flipV="1">
            <a:off x="6095999" y="1939572"/>
            <a:ext cx="0" cy="26770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8341CB5-96CF-46E5-A306-247CD70AE60A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6095999" y="2595201"/>
            <a:ext cx="0" cy="26770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465785BA-F850-45BC-B0BC-7107FF993760}"/>
              </a:ext>
            </a:extLst>
          </p:cNvPr>
          <p:cNvCxnSpPr>
            <a:stCxn id="23" idx="0"/>
            <a:endCxn id="21" idx="4"/>
          </p:cNvCxnSpPr>
          <p:nvPr/>
        </p:nvCxnSpPr>
        <p:spPr>
          <a:xfrm flipV="1">
            <a:off x="6095998" y="3250830"/>
            <a:ext cx="1" cy="26770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15200854-33BE-480B-9796-35B749AF516A}"/>
              </a:ext>
            </a:extLst>
          </p:cNvPr>
          <p:cNvCxnSpPr>
            <a:cxnSpLocks/>
          </p:cNvCxnSpPr>
          <p:nvPr/>
        </p:nvCxnSpPr>
        <p:spPr>
          <a:xfrm>
            <a:off x="5555671" y="2695043"/>
            <a:ext cx="540327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C126F7F-6324-4B31-9DC8-78AAD9CCFBD9}"/>
              </a:ext>
            </a:extLst>
          </p:cNvPr>
          <p:cNvCxnSpPr>
            <a:stCxn id="29" idx="0"/>
          </p:cNvCxnSpPr>
          <p:nvPr/>
        </p:nvCxnSpPr>
        <p:spPr>
          <a:xfrm flipV="1">
            <a:off x="5555671" y="2695043"/>
            <a:ext cx="2167" cy="167859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81A5404-2AB4-4908-96BD-FC2EC8187CB8}"/>
              </a:ext>
            </a:extLst>
          </p:cNvPr>
          <p:cNvCxnSpPr>
            <a:cxnSpLocks/>
          </p:cNvCxnSpPr>
          <p:nvPr/>
        </p:nvCxnSpPr>
        <p:spPr>
          <a:xfrm>
            <a:off x="6095997" y="2695043"/>
            <a:ext cx="540327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CF547B4-8AE6-49B2-A5E6-010547769C3B}"/>
              </a:ext>
            </a:extLst>
          </p:cNvPr>
          <p:cNvCxnSpPr/>
          <p:nvPr/>
        </p:nvCxnSpPr>
        <p:spPr>
          <a:xfrm flipV="1">
            <a:off x="6634158" y="2695043"/>
            <a:ext cx="2167" cy="167859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id="{140BDDE1-F63E-47CA-9497-2518E4671204}"/>
              </a:ext>
            </a:extLst>
          </p:cNvPr>
          <p:cNvSpPr/>
          <p:nvPr/>
        </p:nvSpPr>
        <p:spPr>
          <a:xfrm>
            <a:off x="6438027" y="2862994"/>
            <a:ext cx="387927" cy="38792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pitchFamily="49" charset="0"/>
              </a:rPr>
              <a:t>i</a:t>
            </a:r>
            <a:endParaRPr lang="zh-CN" altLang="en-US" sz="1200">
              <a:latin typeface="Consolas" panose="020B0609020204030204" pitchFamily="49" charset="0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CEB79400-E5ED-4164-9075-CCB011A93A79}"/>
              </a:ext>
            </a:extLst>
          </p:cNvPr>
          <p:cNvSpPr/>
          <p:nvPr/>
        </p:nvSpPr>
        <p:spPr>
          <a:xfrm>
            <a:off x="6438027" y="3518531"/>
            <a:ext cx="387927" cy="38792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pitchFamily="49" charset="0"/>
              </a:rPr>
              <a:t>s</a:t>
            </a:r>
            <a:endParaRPr lang="zh-CN" altLang="en-US" sz="1200">
              <a:latin typeface="Consolas" panose="020B0609020204030204" pitchFamily="49" charset="0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E9ED99EC-AD07-4099-B3C8-A1B5F7BE74CA}"/>
              </a:ext>
            </a:extLst>
          </p:cNvPr>
          <p:cNvSpPr/>
          <p:nvPr/>
        </p:nvSpPr>
        <p:spPr>
          <a:xfrm>
            <a:off x="6438026" y="4170664"/>
            <a:ext cx="387927" cy="38792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pitchFamily="49" charset="0"/>
              </a:rPr>
              <a:t>y</a:t>
            </a:r>
            <a:endParaRPr lang="zh-CN" altLang="en-US" sz="1200">
              <a:latin typeface="Consolas" panose="020B0609020204030204" pitchFamily="49" charset="0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2AC2BEA-B772-4D0C-B62D-11BF87892A71}"/>
              </a:ext>
            </a:extLst>
          </p:cNvPr>
          <p:cNvCxnSpPr>
            <a:stCxn id="53" idx="0"/>
            <a:endCxn id="49" idx="4"/>
          </p:cNvCxnSpPr>
          <p:nvPr/>
        </p:nvCxnSpPr>
        <p:spPr>
          <a:xfrm flipV="1">
            <a:off x="6631991" y="3250921"/>
            <a:ext cx="0" cy="26761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3F0FDA99-C668-4E5E-A32C-ABB7329B07A0}"/>
              </a:ext>
            </a:extLst>
          </p:cNvPr>
          <p:cNvCxnSpPr>
            <a:stCxn id="55" idx="0"/>
            <a:endCxn id="53" idx="4"/>
          </p:cNvCxnSpPr>
          <p:nvPr/>
        </p:nvCxnSpPr>
        <p:spPr>
          <a:xfrm flipV="1">
            <a:off x="6631990" y="3906458"/>
            <a:ext cx="1" cy="26420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A03AE854-294D-4624-81F2-DD25F37C4BEF}"/>
              </a:ext>
            </a:extLst>
          </p:cNvPr>
          <p:cNvCxnSpPr>
            <a:cxnSpLocks/>
          </p:cNvCxnSpPr>
          <p:nvPr/>
        </p:nvCxnSpPr>
        <p:spPr>
          <a:xfrm flipV="1">
            <a:off x="6095557" y="3257210"/>
            <a:ext cx="1" cy="941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A3E2F506-74E9-4A4C-83FC-E7E5B95B3758}"/>
              </a:ext>
            </a:extLst>
          </p:cNvPr>
          <p:cNvCxnSpPr>
            <a:cxnSpLocks/>
          </p:cNvCxnSpPr>
          <p:nvPr/>
        </p:nvCxnSpPr>
        <p:spPr>
          <a:xfrm>
            <a:off x="5556314" y="3351330"/>
            <a:ext cx="540327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5C1D400E-0D4D-4FB0-99FF-2352988D5A2E}"/>
              </a:ext>
            </a:extLst>
          </p:cNvPr>
          <p:cNvCxnSpPr/>
          <p:nvPr/>
        </p:nvCxnSpPr>
        <p:spPr>
          <a:xfrm flipV="1">
            <a:off x="5556314" y="3351330"/>
            <a:ext cx="2167" cy="167859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>
            <a:extLst>
              <a:ext uri="{FF2B5EF4-FFF2-40B4-BE49-F238E27FC236}">
                <a16:creationId xmlns:a16="http://schemas.microsoft.com/office/drawing/2014/main" id="{AF219C8D-FC52-41B4-BDDE-29AF1B4CA086}"/>
              </a:ext>
            </a:extLst>
          </p:cNvPr>
          <p:cNvSpPr/>
          <p:nvPr/>
        </p:nvSpPr>
        <p:spPr>
          <a:xfrm>
            <a:off x="5361706" y="3518532"/>
            <a:ext cx="387927" cy="38792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pitchFamily="49" charset="0"/>
              </a:rPr>
              <a:t>e</a:t>
            </a:r>
            <a:endParaRPr lang="zh-CN" altLang="en-US" sz="12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601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1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1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2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3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52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250"/>
                            </p:stCondLst>
                            <p:childTnLst>
                              <p:par>
                                <p:cTn id="5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59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63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1BE60CBB-209A-4ABF-9AA2-3F424383441A}"/>
              </a:ext>
            </a:extLst>
          </p:cNvPr>
          <p:cNvSpPr/>
          <p:nvPr/>
        </p:nvSpPr>
        <p:spPr>
          <a:xfrm>
            <a:off x="333828" y="217715"/>
            <a:ext cx="377637" cy="377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4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7" name="图形 6" descr="分支图">
            <a:extLst>
              <a:ext uri="{FF2B5EF4-FFF2-40B4-BE49-F238E27FC236}">
                <a16:creationId xmlns:a16="http://schemas.microsoft.com/office/drawing/2014/main" id="{F063DB8C-5D9B-447F-B3BE-0B9728254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10859" y="281342"/>
            <a:ext cx="223574" cy="22357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CDA367F-2FBC-48E2-AA92-AFB579DB13A4}"/>
              </a:ext>
            </a:extLst>
          </p:cNvPr>
          <p:cNvSpPr txBox="1"/>
          <p:nvPr/>
        </p:nvSpPr>
        <p:spPr>
          <a:xfrm>
            <a:off x="522645" y="254629"/>
            <a:ext cx="132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数据结构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085DF7-0784-44B9-9E02-D35D271B5C93}"/>
              </a:ext>
            </a:extLst>
          </p:cNvPr>
          <p:cNvSpPr txBox="1"/>
          <p:nvPr/>
        </p:nvSpPr>
        <p:spPr>
          <a:xfrm>
            <a:off x="4615543" y="5118206"/>
            <a:ext cx="296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err="1">
                <a:solidFill>
                  <a:schemeClr val="bg1"/>
                </a:solidFill>
                <a:latin typeface="Consolas" panose="020B0609020204030204" pitchFamily="49" charset="0"/>
                <a:ea typeface="思源宋体" panose="02020400000000000000" pitchFamily="18" charset="-122"/>
              </a:rPr>
              <a:t>Trie</a:t>
            </a:r>
            <a:r>
              <a:rPr lang="en-US" altLang="zh-CN">
                <a:solidFill>
                  <a:schemeClr val="bg1"/>
                </a:solidFill>
                <a:latin typeface="思源宋体" panose="02020400000000000000" pitchFamily="18" charset="-122"/>
                <a:ea typeface="思源宋体" panose="02020400000000000000" pitchFamily="18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树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13D6835-1C84-43FF-874E-158D415463D3}"/>
              </a:ext>
            </a:extLst>
          </p:cNvPr>
          <p:cNvSpPr/>
          <p:nvPr/>
        </p:nvSpPr>
        <p:spPr>
          <a:xfrm>
            <a:off x="5902035" y="1551645"/>
            <a:ext cx="387927" cy="38792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pitchFamily="49" charset="0"/>
              </a:rPr>
              <a:t>d</a:t>
            </a:r>
            <a:endParaRPr lang="zh-CN" altLang="en-US" sz="1200">
              <a:latin typeface="Consolas" panose="020B0609020204030204" pitchFamily="49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B55399A-0B55-4154-BC6E-E73D6300D2B3}"/>
              </a:ext>
            </a:extLst>
          </p:cNvPr>
          <p:cNvSpPr/>
          <p:nvPr/>
        </p:nvSpPr>
        <p:spPr>
          <a:xfrm>
            <a:off x="5902035" y="2207274"/>
            <a:ext cx="387927" cy="38792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pitchFamily="49" charset="0"/>
              </a:rPr>
              <a:t>a</a:t>
            </a:r>
            <a:endParaRPr lang="zh-CN" altLang="en-US" sz="1200">
              <a:latin typeface="Consolas" panose="020B0609020204030204" pitchFamily="49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1A6EF99-EA7D-4BC9-BEC8-33639AF23AEC}"/>
              </a:ext>
            </a:extLst>
          </p:cNvPr>
          <p:cNvSpPr/>
          <p:nvPr/>
        </p:nvSpPr>
        <p:spPr>
          <a:xfrm>
            <a:off x="5902035" y="2862903"/>
            <a:ext cx="387927" cy="38792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pitchFamily="49" charset="0"/>
              </a:rPr>
              <a:t>t</a:t>
            </a:r>
            <a:endParaRPr lang="zh-CN" altLang="en-US" sz="1200">
              <a:latin typeface="Consolas" panose="020B0609020204030204" pitchFamily="49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2A88521-48CB-4E2E-88E1-EC705831E45F}"/>
              </a:ext>
            </a:extLst>
          </p:cNvPr>
          <p:cNvSpPr/>
          <p:nvPr/>
        </p:nvSpPr>
        <p:spPr>
          <a:xfrm>
            <a:off x="5902034" y="3518532"/>
            <a:ext cx="387927" cy="38792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pitchFamily="49" charset="0"/>
              </a:rPr>
              <a:t>a</a:t>
            </a:r>
            <a:endParaRPr lang="zh-CN" altLang="en-US" sz="1200">
              <a:latin typeface="Consolas" panose="020B0609020204030204" pitchFamily="49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F33AAC2-0F9B-4882-8D01-4BBB8E675470}"/>
              </a:ext>
            </a:extLst>
          </p:cNvPr>
          <p:cNvSpPr/>
          <p:nvPr/>
        </p:nvSpPr>
        <p:spPr>
          <a:xfrm>
            <a:off x="5361707" y="2862902"/>
            <a:ext cx="387927" cy="38792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pitchFamily="49" charset="0"/>
              </a:rPr>
              <a:t>y</a:t>
            </a:r>
            <a:endParaRPr lang="zh-CN" altLang="en-US" sz="1200">
              <a:latin typeface="Consolas" panose="020B0609020204030204" pitchFamily="49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245E1DF-1839-49B1-98B4-5281F334F884}"/>
              </a:ext>
            </a:extLst>
          </p:cNvPr>
          <p:cNvCxnSpPr>
            <a:stCxn id="17" idx="0"/>
            <a:endCxn id="13" idx="4"/>
          </p:cNvCxnSpPr>
          <p:nvPr/>
        </p:nvCxnSpPr>
        <p:spPr>
          <a:xfrm flipV="1">
            <a:off x="6095999" y="1939572"/>
            <a:ext cx="0" cy="26770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8341CB5-96CF-46E5-A306-247CD70AE60A}"/>
              </a:ext>
            </a:extLst>
          </p:cNvPr>
          <p:cNvCxnSpPr>
            <a:stCxn id="21" idx="0"/>
            <a:endCxn id="17" idx="4"/>
          </p:cNvCxnSpPr>
          <p:nvPr/>
        </p:nvCxnSpPr>
        <p:spPr>
          <a:xfrm flipV="1">
            <a:off x="6095999" y="2595201"/>
            <a:ext cx="0" cy="26770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465785BA-F850-45BC-B0BC-7107FF993760}"/>
              </a:ext>
            </a:extLst>
          </p:cNvPr>
          <p:cNvCxnSpPr>
            <a:stCxn id="23" idx="0"/>
            <a:endCxn id="21" idx="4"/>
          </p:cNvCxnSpPr>
          <p:nvPr/>
        </p:nvCxnSpPr>
        <p:spPr>
          <a:xfrm flipV="1">
            <a:off x="6095998" y="3250830"/>
            <a:ext cx="1" cy="26770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15200854-33BE-480B-9796-35B749AF516A}"/>
              </a:ext>
            </a:extLst>
          </p:cNvPr>
          <p:cNvCxnSpPr>
            <a:cxnSpLocks/>
          </p:cNvCxnSpPr>
          <p:nvPr/>
        </p:nvCxnSpPr>
        <p:spPr>
          <a:xfrm>
            <a:off x="5555671" y="2695043"/>
            <a:ext cx="540327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C126F7F-6324-4B31-9DC8-78AAD9CCFBD9}"/>
              </a:ext>
            </a:extLst>
          </p:cNvPr>
          <p:cNvCxnSpPr>
            <a:stCxn id="29" idx="0"/>
          </p:cNvCxnSpPr>
          <p:nvPr/>
        </p:nvCxnSpPr>
        <p:spPr>
          <a:xfrm flipV="1">
            <a:off x="5555671" y="2695043"/>
            <a:ext cx="2167" cy="167859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81A5404-2AB4-4908-96BD-FC2EC8187CB8}"/>
              </a:ext>
            </a:extLst>
          </p:cNvPr>
          <p:cNvCxnSpPr>
            <a:cxnSpLocks/>
          </p:cNvCxnSpPr>
          <p:nvPr/>
        </p:nvCxnSpPr>
        <p:spPr>
          <a:xfrm>
            <a:off x="6095997" y="2695043"/>
            <a:ext cx="540327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CF547B4-8AE6-49B2-A5E6-010547769C3B}"/>
              </a:ext>
            </a:extLst>
          </p:cNvPr>
          <p:cNvCxnSpPr/>
          <p:nvPr/>
        </p:nvCxnSpPr>
        <p:spPr>
          <a:xfrm flipV="1">
            <a:off x="6634158" y="2695043"/>
            <a:ext cx="2167" cy="167859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id="{140BDDE1-F63E-47CA-9497-2518E4671204}"/>
              </a:ext>
            </a:extLst>
          </p:cNvPr>
          <p:cNvSpPr/>
          <p:nvPr/>
        </p:nvSpPr>
        <p:spPr>
          <a:xfrm>
            <a:off x="6438027" y="2862994"/>
            <a:ext cx="387927" cy="38792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pitchFamily="49" charset="0"/>
              </a:rPr>
              <a:t>i</a:t>
            </a:r>
            <a:endParaRPr lang="zh-CN" altLang="en-US" sz="1200">
              <a:latin typeface="Consolas" panose="020B0609020204030204" pitchFamily="49" charset="0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CEB79400-E5ED-4164-9075-CCB011A93A79}"/>
              </a:ext>
            </a:extLst>
          </p:cNvPr>
          <p:cNvSpPr/>
          <p:nvPr/>
        </p:nvSpPr>
        <p:spPr>
          <a:xfrm>
            <a:off x="6438027" y="3518531"/>
            <a:ext cx="387927" cy="38792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pitchFamily="49" charset="0"/>
              </a:rPr>
              <a:t>s</a:t>
            </a:r>
            <a:endParaRPr lang="zh-CN" altLang="en-US" sz="1200">
              <a:latin typeface="Consolas" panose="020B0609020204030204" pitchFamily="49" charset="0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E9ED99EC-AD07-4099-B3C8-A1B5F7BE74CA}"/>
              </a:ext>
            </a:extLst>
          </p:cNvPr>
          <p:cNvSpPr/>
          <p:nvPr/>
        </p:nvSpPr>
        <p:spPr>
          <a:xfrm>
            <a:off x="6438026" y="4170664"/>
            <a:ext cx="387927" cy="38792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pitchFamily="49" charset="0"/>
              </a:rPr>
              <a:t>y</a:t>
            </a:r>
            <a:endParaRPr lang="zh-CN" altLang="en-US" sz="1200">
              <a:latin typeface="Consolas" panose="020B0609020204030204" pitchFamily="49" charset="0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2AC2BEA-B772-4D0C-B62D-11BF87892A71}"/>
              </a:ext>
            </a:extLst>
          </p:cNvPr>
          <p:cNvCxnSpPr>
            <a:stCxn id="53" idx="0"/>
            <a:endCxn id="49" idx="4"/>
          </p:cNvCxnSpPr>
          <p:nvPr/>
        </p:nvCxnSpPr>
        <p:spPr>
          <a:xfrm flipV="1">
            <a:off x="6631991" y="3250921"/>
            <a:ext cx="0" cy="26761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3F0FDA99-C668-4E5E-A32C-ABB7329B07A0}"/>
              </a:ext>
            </a:extLst>
          </p:cNvPr>
          <p:cNvCxnSpPr>
            <a:stCxn id="55" idx="0"/>
            <a:endCxn id="53" idx="4"/>
          </p:cNvCxnSpPr>
          <p:nvPr/>
        </p:nvCxnSpPr>
        <p:spPr>
          <a:xfrm flipV="1">
            <a:off x="6631990" y="3906458"/>
            <a:ext cx="1" cy="26420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>
            <a:extLst>
              <a:ext uri="{FF2B5EF4-FFF2-40B4-BE49-F238E27FC236}">
                <a16:creationId xmlns:a16="http://schemas.microsoft.com/office/drawing/2014/main" id="{6E94C09B-C56A-4A91-8387-342EBAF7A620}"/>
              </a:ext>
            </a:extLst>
          </p:cNvPr>
          <p:cNvSpPr/>
          <p:nvPr/>
        </p:nvSpPr>
        <p:spPr>
          <a:xfrm>
            <a:off x="5361706" y="3518532"/>
            <a:ext cx="387927" cy="38792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pitchFamily="49" charset="0"/>
              </a:rPr>
              <a:t>e</a:t>
            </a:r>
            <a:endParaRPr lang="zh-CN" altLang="en-US" sz="1200">
              <a:latin typeface="Consolas" panose="020B0609020204030204" pitchFamily="49" charset="0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954A197C-DE1F-46E1-B37D-652DCFB60BBF}"/>
              </a:ext>
            </a:extLst>
          </p:cNvPr>
          <p:cNvCxnSpPr>
            <a:cxnSpLocks/>
          </p:cNvCxnSpPr>
          <p:nvPr/>
        </p:nvCxnSpPr>
        <p:spPr>
          <a:xfrm>
            <a:off x="5553930" y="3348034"/>
            <a:ext cx="540327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4FF9315A-D8A4-4F91-85EC-55F43C106DF7}"/>
              </a:ext>
            </a:extLst>
          </p:cNvPr>
          <p:cNvCxnSpPr/>
          <p:nvPr/>
        </p:nvCxnSpPr>
        <p:spPr>
          <a:xfrm flipV="1">
            <a:off x="5553930" y="3348034"/>
            <a:ext cx="2167" cy="167859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2964622-49D7-4B63-8AD8-2730AE4FF4C9}"/>
              </a:ext>
            </a:extLst>
          </p:cNvPr>
          <p:cNvSpPr txBox="1"/>
          <p:nvPr/>
        </p:nvSpPr>
        <p:spPr>
          <a:xfrm>
            <a:off x="5543893" y="5527918"/>
            <a:ext cx="127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onsolas" panose="020B0609020204030204" pitchFamily="49" charset="0"/>
              </a:rPr>
              <a:t>O(k) </a:t>
            </a:r>
            <a:r>
              <a:rPr lang="en-US" altLang="zh-CN" sz="1100">
                <a:solidFill>
                  <a:schemeClr val="bg1">
                    <a:lumMod val="75000"/>
                  </a:schemeClr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(</a:t>
            </a:r>
            <a:r>
              <a:rPr lang="zh-CN" altLang="en-US" sz="1100">
                <a:solidFill>
                  <a:schemeClr val="bg1">
                    <a:lumMod val="75000"/>
                  </a:schemeClr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查询</a:t>
            </a:r>
            <a:r>
              <a:rPr lang="en-US" altLang="zh-CN" sz="1100">
                <a:solidFill>
                  <a:schemeClr val="bg1">
                    <a:lumMod val="75000"/>
                  </a:schemeClr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)</a:t>
            </a:r>
            <a:endParaRPr lang="zh-CN" altLang="en-US">
              <a:solidFill>
                <a:schemeClr val="bg1">
                  <a:lumMod val="75000"/>
                </a:schemeClr>
              </a:solidFill>
              <a:latin typeface="Sarasa UI TC Light" panose="02000403000000020004" pitchFamily="2" charset="-120"/>
              <a:ea typeface="Sarasa UI TC Light" panose="02000403000000020004" pitchFamily="2" charset="-120"/>
              <a:cs typeface="Sarasa UI TC Light" panose="02000403000000020004" pitchFamily="2" charset="-12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21A07E-2FF9-419A-BFEF-7B53C4952E57}"/>
              </a:ext>
            </a:extLst>
          </p:cNvPr>
          <p:cNvSpPr txBox="1"/>
          <p:nvPr/>
        </p:nvSpPr>
        <p:spPr>
          <a:xfrm>
            <a:off x="6815916" y="5527918"/>
            <a:ext cx="127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onsolas" panose="020B0609020204030204" pitchFamily="49" charset="0"/>
              </a:rPr>
              <a:t>O(n) </a:t>
            </a:r>
            <a:r>
              <a:rPr lang="en-US" altLang="zh-CN" sz="1100">
                <a:solidFill>
                  <a:schemeClr val="bg1">
                    <a:lumMod val="75000"/>
                  </a:schemeClr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(</a:t>
            </a:r>
            <a:r>
              <a:rPr lang="zh-CN" altLang="en-US" sz="1100">
                <a:solidFill>
                  <a:schemeClr val="bg1">
                    <a:lumMod val="75000"/>
                  </a:schemeClr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创建</a:t>
            </a:r>
            <a:r>
              <a:rPr lang="en-US" altLang="zh-CN" sz="1100">
                <a:solidFill>
                  <a:schemeClr val="bg1">
                    <a:lumMod val="75000"/>
                  </a:schemeClr>
                </a:solidFill>
                <a:latin typeface="Sarasa UI TC Light" panose="02000403000000020004" pitchFamily="2" charset="-120"/>
                <a:ea typeface="Sarasa UI TC Light" panose="02000403000000020004" pitchFamily="2" charset="-120"/>
                <a:cs typeface="Sarasa UI TC Light" panose="02000403000000020004" pitchFamily="2" charset="-120"/>
              </a:rPr>
              <a:t>)</a:t>
            </a:r>
            <a:endParaRPr lang="zh-CN" altLang="en-US">
              <a:solidFill>
                <a:schemeClr val="bg1">
                  <a:lumMod val="75000"/>
                </a:schemeClr>
              </a:solidFill>
              <a:latin typeface="Sarasa UI TC Light" panose="02000403000000020004" pitchFamily="2" charset="-120"/>
              <a:ea typeface="Sarasa UI TC Light" panose="02000403000000020004" pitchFamily="2" charset="-120"/>
              <a:cs typeface="Sarasa UI TC Light" panose="02000403000000020004" pitchFamily="2" charset="-12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5C3F6E-7D95-4AC8-B7AF-ED21DEFEB337}"/>
              </a:ext>
            </a:extLst>
          </p:cNvPr>
          <p:cNvSpPr txBox="1"/>
          <p:nvPr/>
        </p:nvSpPr>
        <p:spPr>
          <a:xfrm>
            <a:off x="3997773" y="5527918"/>
            <a:ext cx="15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Sarasa UI TC Semibold" panose="02000703000000020004" pitchFamily="2" charset="-120"/>
                <a:ea typeface="Sarasa UI TC Semibold" panose="02000703000000020004" pitchFamily="2" charset="-120"/>
                <a:cs typeface="Sarasa UI TC Semibold" panose="02000703000000020004" pitchFamily="2" charset="-120"/>
              </a:rPr>
              <a:t>时间复杂度</a:t>
            </a:r>
          </a:p>
        </p:txBody>
      </p:sp>
    </p:spTree>
    <p:extLst>
      <p:ext uri="{BB962C8B-B14F-4D97-AF65-F5344CB8AC3E}">
        <p14:creationId xmlns:p14="http://schemas.microsoft.com/office/powerpoint/2010/main" val="4060692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1287</Words>
  <Application>Microsoft Office PowerPoint</Application>
  <PresentationFormat>宽屏</PresentationFormat>
  <Paragraphs>297</Paragraphs>
  <Slides>18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Consolas, 思源宋体</vt:lpstr>
      <vt:lpstr>Sarasa UI TC Light</vt:lpstr>
      <vt:lpstr>Sarasa UI TC Semibold</vt:lpstr>
      <vt:lpstr>等线</vt:lpstr>
      <vt:lpstr>等线 Light</vt:lpstr>
      <vt:lpstr>思源黑体 CN Light</vt:lpstr>
      <vt:lpstr>思源宋体</vt:lpstr>
      <vt:lpstr>思源宋体 Medium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骁睿</dc:creator>
  <cp:lastModifiedBy>李 骁睿</cp:lastModifiedBy>
  <cp:revision>1</cp:revision>
  <dcterms:created xsi:type="dcterms:W3CDTF">2020-09-04T07:37:09Z</dcterms:created>
  <dcterms:modified xsi:type="dcterms:W3CDTF">2020-09-11T00:40:29Z</dcterms:modified>
</cp:coreProperties>
</file>